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80" r:id="rId2"/>
    <p:sldId id="281" r:id="rId3"/>
    <p:sldId id="282" r:id="rId4"/>
    <p:sldId id="283" r:id="rId5"/>
    <p:sldId id="284" r:id="rId6"/>
    <p:sldId id="285" r:id="rId7"/>
    <p:sldId id="286" r:id="rId8"/>
    <p:sldId id="287" r:id="rId9"/>
    <p:sldId id="288" r:id="rId10"/>
    <p:sldId id="289" r:id="rId11"/>
    <p:sldId id="290" r:id="rId12"/>
    <p:sldId id="291" r:id="rId13"/>
    <p:sldId id="292" r:id="rId14"/>
    <p:sldId id="293" r:id="rId15"/>
    <p:sldId id="294" r:id="rId16"/>
    <p:sldId id="295" r:id="rId17"/>
    <p:sldId id="296" r:id="rId18"/>
    <p:sldId id="297" r:id="rId19"/>
    <p:sldId id="298" r:id="rId20"/>
    <p:sldId id="301" r:id="rId21"/>
    <p:sldId id="302" r:id="rId22"/>
    <p:sldId id="303" r:id="rId23"/>
    <p:sldId id="304" r:id="rId24"/>
    <p:sldId id="305" r:id="rId25"/>
    <p:sldId id="306" r:id="rId26"/>
    <p:sldId id="307" r:id="rId27"/>
    <p:sldId id="308" r:id="rId28"/>
    <p:sldId id="309" r:id="rId29"/>
    <p:sldId id="310" r:id="rId30"/>
    <p:sldId id="311" r:id="rId31"/>
    <p:sldId id="312" r:id="rId32"/>
    <p:sldId id="313" r:id="rId33"/>
    <p:sldId id="314" r:id="rId34"/>
    <p:sldId id="315" r:id="rId35"/>
    <p:sldId id="316" r:id="rId36"/>
    <p:sldId id="317" r:id="rId37"/>
    <p:sldId id="318" r:id="rId38"/>
    <p:sldId id="319" r:id="rId39"/>
    <p:sldId id="320" r:id="rId40"/>
    <p:sldId id="321" r:id="rId41"/>
    <p:sldId id="322" r:id="rId42"/>
    <p:sldId id="323" r:id="rId43"/>
    <p:sldId id="326" r:id="rId44"/>
    <p:sldId id="325" r:id="rId45"/>
    <p:sldId id="324" r:id="rId46"/>
    <p:sldId id="327" r:id="rId47"/>
    <p:sldId id="328" r:id="rId48"/>
    <p:sldId id="329" r:id="rId49"/>
    <p:sldId id="332" r:id="rId50"/>
    <p:sldId id="331" r:id="rId51"/>
    <p:sldId id="333" r:id="rId52"/>
    <p:sldId id="334" r:id="rId53"/>
    <p:sldId id="335" r:id="rId54"/>
    <p:sldId id="336" r:id="rId55"/>
    <p:sldId id="337" r:id="rId56"/>
    <p:sldId id="338" r:id="rId57"/>
    <p:sldId id="339" r:id="rId58"/>
    <p:sldId id="340" r:id="rId59"/>
    <p:sldId id="341" r:id="rId60"/>
    <p:sldId id="342" r:id="rId61"/>
    <p:sldId id="343" r:id="rId62"/>
    <p:sldId id="344" r:id="rId63"/>
    <p:sldId id="345" r:id="rId64"/>
    <p:sldId id="346" r:id="rId65"/>
    <p:sldId id="347" r:id="rId66"/>
    <p:sldId id="348" r:id="rId67"/>
    <p:sldId id="349" r:id="rId68"/>
    <p:sldId id="350" r:id="rId69"/>
    <p:sldId id="351" r:id="rId70"/>
    <p:sldId id="352" r:id="rId71"/>
    <p:sldId id="354" r:id="rId72"/>
    <p:sldId id="355" r:id="rId73"/>
    <p:sldId id="356" r:id="rId74"/>
    <p:sldId id="357" r:id="rId75"/>
    <p:sldId id="358" r:id="rId76"/>
    <p:sldId id="359" r:id="rId77"/>
    <p:sldId id="360" r:id="rId78"/>
    <p:sldId id="361" r:id="rId79"/>
    <p:sldId id="362" r:id="rId80"/>
    <p:sldId id="363" r:id="rId81"/>
    <p:sldId id="364" r:id="rId82"/>
    <p:sldId id="365" r:id="rId83"/>
    <p:sldId id="366" r:id="rId84"/>
    <p:sldId id="367" r:id="rId85"/>
    <p:sldId id="368" r:id="rId86"/>
    <p:sldId id="369" r:id="rId87"/>
    <p:sldId id="370" r:id="rId88"/>
    <p:sldId id="371" r:id="rId89"/>
    <p:sldId id="372" r:id="rId90"/>
    <p:sldId id="373" r:id="rId91"/>
    <p:sldId id="374" r:id="rId92"/>
    <p:sldId id="375" r:id="rId93"/>
    <p:sldId id="376" r:id="rId94"/>
    <p:sldId id="377" r:id="rId95"/>
    <p:sldId id="378" r:id="rId96"/>
    <p:sldId id="379" r:id="rId97"/>
    <p:sldId id="380" r:id="rId98"/>
    <p:sldId id="381" r:id="rId99"/>
    <p:sldId id="382" r:id="rId100"/>
    <p:sldId id="383" r:id="rId101"/>
    <p:sldId id="384" r:id="rId102"/>
    <p:sldId id="385" r:id="rId103"/>
    <p:sldId id="386" r:id="rId104"/>
    <p:sldId id="387" r:id="rId105"/>
    <p:sldId id="388" r:id="rId106"/>
    <p:sldId id="389" r:id="rId107"/>
    <p:sldId id="390" r:id="rId108"/>
    <p:sldId id="391" r:id="rId109"/>
    <p:sldId id="392" r:id="rId110"/>
    <p:sldId id="393" r:id="rId111"/>
    <p:sldId id="394" r:id="rId112"/>
    <p:sldId id="395" r:id="rId113"/>
    <p:sldId id="396" r:id="rId114"/>
    <p:sldId id="397" r:id="rId115"/>
    <p:sldId id="398" r:id="rId116"/>
    <p:sldId id="399" r:id="rId117"/>
    <p:sldId id="400" r:id="rId118"/>
    <p:sldId id="401" r:id="rId1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03" autoAdjust="0"/>
    <p:restoredTop sz="94660"/>
  </p:normalViewPr>
  <p:slideViewPr>
    <p:cSldViewPr snapToGrid="0">
      <p:cViewPr varScale="1">
        <p:scale>
          <a:sx n="99" d="100"/>
          <a:sy n="99" d="100"/>
        </p:scale>
        <p:origin x="88" y="3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viewProps" Target="viewProp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800E2-9483-B918-C269-5B6500E16B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3D1565-D0A5-91F5-2814-11C96AC584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343E78-3A82-B708-655D-9106B1FBC0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4AA9C6-EFFA-4C7B-BE73-04B7BF969D7C}" type="datetimeFigureOut">
              <a:rPr lang="en-US" smtClean="0"/>
              <a:t>7/12/2023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1B2E4F-1ADF-FD65-0B22-ADD0991604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38D958-9271-F7EB-1B6B-FE9E7E0C74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C0162-B4CE-4E28-9CAE-215F5F229F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7968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D809F2-6047-D530-09ED-D98960F29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6B32F2-13DC-74D2-5587-0F3943C65F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496119-088E-5827-2121-722FDD3804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4AA9C6-EFFA-4C7B-BE73-04B7BF969D7C}" type="datetimeFigureOut">
              <a:rPr lang="en-US" smtClean="0"/>
              <a:t>7/12/2023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E2C178-49C0-F826-B2C0-47A0F771BD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39B510-5C95-1ECD-CB42-D0FA1321A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C0162-B4CE-4E28-9CAE-215F5F229F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7740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480004D-E276-A66F-33A3-A83DF184029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E3D66C2-E0E0-A01E-71C4-83079AEA41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5D1B45-B279-B2B0-B06A-211C0598E9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4AA9C6-EFFA-4C7B-BE73-04B7BF969D7C}" type="datetimeFigureOut">
              <a:rPr lang="en-US" smtClean="0"/>
              <a:t>7/12/2023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6A9013-5256-566A-50DF-E99FECD5AC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CA4FA8-5771-9B41-BC19-913FDBBA6F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C0162-B4CE-4E28-9CAE-215F5F229F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8417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4C0BC-7C8F-CC0B-7F05-390A69496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426483-B6C3-DFBF-49B8-17BBF6358E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6B9E43-A125-7887-C72B-104FE12160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4AA9C6-EFFA-4C7B-BE73-04B7BF969D7C}" type="datetimeFigureOut">
              <a:rPr lang="en-US" smtClean="0"/>
              <a:t>7/12/2023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C08F04-1A86-F80E-F207-CC64A60503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25DBF7-BCF0-6B2E-0405-2402A2B15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C0162-B4CE-4E28-9CAE-215F5F229F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407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D45D8F-871A-AAA3-2003-1B9C561ACC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1E7331-3C83-96D1-954B-86A45242C7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9CD56D-6841-8966-1DC0-C3220E66B3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4AA9C6-EFFA-4C7B-BE73-04B7BF969D7C}" type="datetimeFigureOut">
              <a:rPr lang="en-US" smtClean="0"/>
              <a:t>7/12/2023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0FDA19-6068-C698-C705-AD5D4E2902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4A4963-E233-DD24-33C9-BF30364659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C0162-B4CE-4E28-9CAE-215F5F229F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8005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EFF7E-CE73-0CBA-72D7-FDEFC3990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146EB5-E1ED-B9ED-8B1D-AB205276D1D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77903D-5CBB-2127-8A43-2B05366486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5C7BE5-6F9D-DAB9-14C1-5F9B0A8695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4AA9C6-EFFA-4C7B-BE73-04B7BF969D7C}" type="datetimeFigureOut">
              <a:rPr lang="en-US" smtClean="0"/>
              <a:t>7/12/2023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8E863C-69F3-F6F4-D577-CDFDE912FB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4281BA-7272-BCC5-09A6-4E156B24A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C0162-B4CE-4E28-9CAE-215F5F229F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6119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854727-9A84-7AEE-6FEA-1C7E009DB9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353240-9DEC-4D6E-790B-4A03EA8B22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FAF72F-B053-51F0-ECFF-A75CA54F53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D1E0CF7-6086-2CAD-42D9-56E4931946B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5390D65-12AF-D4F3-3019-F7843FC506B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E3B2BD3-4026-4DCD-B26A-31FF7E1CEC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4AA9C6-EFFA-4C7B-BE73-04B7BF969D7C}" type="datetimeFigureOut">
              <a:rPr lang="en-US" smtClean="0"/>
              <a:t>7/12/2023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137A620-FC91-5687-F2C7-4C199099C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8F0481B-154E-5926-6CF5-136A093C01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C0162-B4CE-4E28-9CAE-215F5F229F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8405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260E5-EB2F-AF0F-9DC8-D3F4153D60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3308D1-252C-2539-3842-4CF44BD4EF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4AA9C6-EFFA-4C7B-BE73-04B7BF969D7C}" type="datetimeFigureOut">
              <a:rPr lang="en-US" smtClean="0"/>
              <a:t>7/12/2023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229AB3-7812-3F65-E80D-22AE02BC06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48F1CF-32ED-7D2C-9BD9-4F764F63A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C0162-B4CE-4E28-9CAE-215F5F229F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5114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462C231-4F4A-A7BA-E5FA-464517F93F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4AA9C6-EFFA-4C7B-BE73-04B7BF969D7C}" type="datetimeFigureOut">
              <a:rPr lang="en-US" smtClean="0"/>
              <a:t>7/12/2023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947751F-1BBD-3CA5-DA30-D8930E3F9B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51B81B-CF3B-064F-76B0-874635FB4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C0162-B4CE-4E28-9CAE-215F5F229F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5899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8C8883-22E7-380A-8A7F-72A1AD8810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031729-B1FA-8F49-6686-F8B94ADC88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7EFD35-C56B-501F-9AFF-70F07CA886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EA809B-A8F3-6B7F-AF82-C42C385AB0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4AA9C6-EFFA-4C7B-BE73-04B7BF969D7C}" type="datetimeFigureOut">
              <a:rPr lang="en-US" smtClean="0"/>
              <a:t>7/12/2023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2C8882-4A66-BF46-0D18-E18825EEF4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5CE5E4-2C13-FC6E-6E8E-CF11F3AC8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C0162-B4CE-4E28-9CAE-215F5F229F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7061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408FCB-7FE3-B0CC-49DC-8877C3A99C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5E4DFBE-39C9-242A-C3A0-00571E2A9F7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F89409-890E-C667-FD2E-3378FF7085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A8F89B-F67A-BC04-670A-15AEFE4128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4AA9C6-EFFA-4C7B-BE73-04B7BF969D7C}" type="datetimeFigureOut">
              <a:rPr lang="en-US" smtClean="0"/>
              <a:t>7/12/2023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445461-A9B4-9D4F-C112-E22193CF71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460DA7-A68A-161D-0050-51558C0FE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C0162-B4CE-4E28-9CAE-215F5F229F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2521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8EA5453-0CDD-D4C6-6BE9-DBB990C42C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AEAB0D-31E9-3DB7-037A-70B2AE1B14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BCEAFE-445D-0790-D736-DC67DFECA9E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4AA9C6-EFFA-4C7B-BE73-04B7BF969D7C}" type="datetimeFigureOut">
              <a:rPr lang="en-US" smtClean="0"/>
              <a:t>7/12/2023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500DF1-F6B4-6457-CAA9-C6E20EF56C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812E94-6D70-C3D2-81F1-B073D84C4B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5C0162-B4CE-4E28-9CAE-215F5F229F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6238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33" name="Freeform: Shape 1032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35" name="Rectangle 1034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37" name="Rectangle 1036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39" name="Freeform: Shape 1038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41" name="Isosceles Triangle 1040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8235E3F-A357-6CA9-F09E-B8C8C88EBE1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41670" y="643467"/>
            <a:ext cx="4108659" cy="5571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3" name="Isosceles Triangle 1042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893486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E53A02A-0A33-40D9-A04E-36FA92BFD8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16DD803-634F-4EF2-A1E7-B1911DEE9D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438860"/>
            <a:ext cx="11167447" cy="5752769"/>
          </a:xfrm>
          <a:prstGeom prst="rect">
            <a:avLst/>
          </a:prstGeom>
          <a:ln w="12700">
            <a:solidFill>
              <a:srgbClr val="D5D5D5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DA69BB4-BCDB-46E2-B2C8-02C67D12C9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5734" b="-1"/>
          <a:stretch/>
        </p:blipFill>
        <p:spPr>
          <a:xfrm>
            <a:off x="796130" y="632129"/>
            <a:ext cx="10691603" cy="533077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A77B63F8-D1F3-4D40-B2D4-779BAE82BE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012465" y="4081933"/>
            <a:ext cx="167069" cy="42062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3784163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DA2E7C1E-2B5A-4BBA-AE51-1CD8C19309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6">
            <a:extLst>
              <a:ext uri="{FF2B5EF4-FFF2-40B4-BE49-F238E27FC236}">
                <a16:creationId xmlns:a16="http://schemas.microsoft.com/office/drawing/2014/main" id="{43DF76B1-5174-4FAF-9D19-FFEE984268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38200" y="720953"/>
            <a:ext cx="10515600" cy="5416094"/>
          </a:xfrm>
          <a:custGeom>
            <a:avLst/>
            <a:gdLst>
              <a:gd name="connsiteX0" fmla="*/ 0 w 10515600"/>
              <a:gd name="connsiteY0" fmla="*/ 0 h 5416094"/>
              <a:gd name="connsiteX1" fmla="*/ 552069 w 10515600"/>
              <a:gd name="connsiteY1" fmla="*/ 0 h 5416094"/>
              <a:gd name="connsiteX2" fmla="*/ 893826 w 10515600"/>
              <a:gd name="connsiteY2" fmla="*/ 0 h 5416094"/>
              <a:gd name="connsiteX3" fmla="*/ 1761363 w 10515600"/>
              <a:gd name="connsiteY3" fmla="*/ 0 h 5416094"/>
              <a:gd name="connsiteX4" fmla="*/ 2313432 w 10515600"/>
              <a:gd name="connsiteY4" fmla="*/ 0 h 5416094"/>
              <a:gd name="connsiteX5" fmla="*/ 2865501 w 10515600"/>
              <a:gd name="connsiteY5" fmla="*/ 0 h 5416094"/>
              <a:gd name="connsiteX6" fmla="*/ 3733038 w 10515600"/>
              <a:gd name="connsiteY6" fmla="*/ 0 h 5416094"/>
              <a:gd name="connsiteX7" fmla="*/ 4179951 w 10515600"/>
              <a:gd name="connsiteY7" fmla="*/ 0 h 5416094"/>
              <a:gd name="connsiteX8" fmla="*/ 5047488 w 10515600"/>
              <a:gd name="connsiteY8" fmla="*/ 0 h 5416094"/>
              <a:gd name="connsiteX9" fmla="*/ 5915025 w 10515600"/>
              <a:gd name="connsiteY9" fmla="*/ 0 h 5416094"/>
              <a:gd name="connsiteX10" fmla="*/ 6572250 w 10515600"/>
              <a:gd name="connsiteY10" fmla="*/ 0 h 5416094"/>
              <a:gd name="connsiteX11" fmla="*/ 7439787 w 10515600"/>
              <a:gd name="connsiteY11" fmla="*/ 0 h 5416094"/>
              <a:gd name="connsiteX12" fmla="*/ 7991856 w 10515600"/>
              <a:gd name="connsiteY12" fmla="*/ 0 h 5416094"/>
              <a:gd name="connsiteX13" fmla="*/ 8543925 w 10515600"/>
              <a:gd name="connsiteY13" fmla="*/ 0 h 5416094"/>
              <a:gd name="connsiteX14" fmla="*/ 9306306 w 10515600"/>
              <a:gd name="connsiteY14" fmla="*/ 0 h 5416094"/>
              <a:gd name="connsiteX15" fmla="*/ 9858375 w 10515600"/>
              <a:gd name="connsiteY15" fmla="*/ 0 h 5416094"/>
              <a:gd name="connsiteX16" fmla="*/ 10515600 w 10515600"/>
              <a:gd name="connsiteY16" fmla="*/ 0 h 5416094"/>
              <a:gd name="connsiteX17" fmla="*/ 10515600 w 10515600"/>
              <a:gd name="connsiteY17" fmla="*/ 785334 h 5416094"/>
              <a:gd name="connsiteX18" fmla="*/ 10515600 w 10515600"/>
              <a:gd name="connsiteY18" fmla="*/ 1516506 h 5416094"/>
              <a:gd name="connsiteX19" fmla="*/ 10515600 w 10515600"/>
              <a:gd name="connsiteY19" fmla="*/ 2247679 h 5416094"/>
              <a:gd name="connsiteX20" fmla="*/ 10515600 w 10515600"/>
              <a:gd name="connsiteY20" fmla="*/ 2762208 h 5416094"/>
              <a:gd name="connsiteX21" fmla="*/ 10515600 w 10515600"/>
              <a:gd name="connsiteY21" fmla="*/ 3330898 h 5416094"/>
              <a:gd name="connsiteX22" fmla="*/ 10515600 w 10515600"/>
              <a:gd name="connsiteY22" fmla="*/ 4062071 h 5416094"/>
              <a:gd name="connsiteX23" fmla="*/ 10515600 w 10515600"/>
              <a:gd name="connsiteY23" fmla="*/ 4684921 h 5416094"/>
              <a:gd name="connsiteX24" fmla="*/ 10515600 w 10515600"/>
              <a:gd name="connsiteY24" fmla="*/ 5416094 h 5416094"/>
              <a:gd name="connsiteX25" fmla="*/ 9753219 w 10515600"/>
              <a:gd name="connsiteY25" fmla="*/ 5416094 h 5416094"/>
              <a:gd name="connsiteX26" fmla="*/ 9411462 w 10515600"/>
              <a:gd name="connsiteY26" fmla="*/ 5416094 h 5416094"/>
              <a:gd name="connsiteX27" fmla="*/ 8754237 w 10515600"/>
              <a:gd name="connsiteY27" fmla="*/ 5416094 h 5416094"/>
              <a:gd name="connsiteX28" fmla="*/ 8307324 w 10515600"/>
              <a:gd name="connsiteY28" fmla="*/ 5416094 h 5416094"/>
              <a:gd name="connsiteX29" fmla="*/ 7544943 w 10515600"/>
              <a:gd name="connsiteY29" fmla="*/ 5416094 h 5416094"/>
              <a:gd name="connsiteX30" fmla="*/ 7098030 w 10515600"/>
              <a:gd name="connsiteY30" fmla="*/ 5416094 h 5416094"/>
              <a:gd name="connsiteX31" fmla="*/ 6335649 w 10515600"/>
              <a:gd name="connsiteY31" fmla="*/ 5416094 h 5416094"/>
              <a:gd name="connsiteX32" fmla="*/ 5993892 w 10515600"/>
              <a:gd name="connsiteY32" fmla="*/ 5416094 h 5416094"/>
              <a:gd name="connsiteX33" fmla="*/ 5231511 w 10515600"/>
              <a:gd name="connsiteY33" fmla="*/ 5416094 h 5416094"/>
              <a:gd name="connsiteX34" fmla="*/ 4784598 w 10515600"/>
              <a:gd name="connsiteY34" fmla="*/ 5416094 h 5416094"/>
              <a:gd name="connsiteX35" fmla="*/ 4442841 w 10515600"/>
              <a:gd name="connsiteY35" fmla="*/ 5416094 h 5416094"/>
              <a:gd name="connsiteX36" fmla="*/ 3995928 w 10515600"/>
              <a:gd name="connsiteY36" fmla="*/ 5416094 h 5416094"/>
              <a:gd name="connsiteX37" fmla="*/ 3233547 w 10515600"/>
              <a:gd name="connsiteY37" fmla="*/ 5416094 h 5416094"/>
              <a:gd name="connsiteX38" fmla="*/ 2786634 w 10515600"/>
              <a:gd name="connsiteY38" fmla="*/ 5416094 h 5416094"/>
              <a:gd name="connsiteX39" fmla="*/ 2444877 w 10515600"/>
              <a:gd name="connsiteY39" fmla="*/ 5416094 h 5416094"/>
              <a:gd name="connsiteX40" fmla="*/ 1997964 w 10515600"/>
              <a:gd name="connsiteY40" fmla="*/ 5416094 h 5416094"/>
              <a:gd name="connsiteX41" fmla="*/ 1445895 w 10515600"/>
              <a:gd name="connsiteY41" fmla="*/ 5416094 h 5416094"/>
              <a:gd name="connsiteX42" fmla="*/ 788670 w 10515600"/>
              <a:gd name="connsiteY42" fmla="*/ 5416094 h 5416094"/>
              <a:gd name="connsiteX43" fmla="*/ 0 w 10515600"/>
              <a:gd name="connsiteY43" fmla="*/ 5416094 h 5416094"/>
              <a:gd name="connsiteX44" fmla="*/ 0 w 10515600"/>
              <a:gd name="connsiteY44" fmla="*/ 4630760 h 5416094"/>
              <a:gd name="connsiteX45" fmla="*/ 0 w 10515600"/>
              <a:gd name="connsiteY45" fmla="*/ 3953749 h 5416094"/>
              <a:gd name="connsiteX46" fmla="*/ 0 w 10515600"/>
              <a:gd name="connsiteY46" fmla="*/ 3276737 h 5416094"/>
              <a:gd name="connsiteX47" fmla="*/ 0 w 10515600"/>
              <a:gd name="connsiteY47" fmla="*/ 2599725 h 5416094"/>
              <a:gd name="connsiteX48" fmla="*/ 0 w 10515600"/>
              <a:gd name="connsiteY48" fmla="*/ 1922713 h 5416094"/>
              <a:gd name="connsiteX49" fmla="*/ 0 w 10515600"/>
              <a:gd name="connsiteY49" fmla="*/ 1299863 h 5416094"/>
              <a:gd name="connsiteX50" fmla="*/ 0 w 10515600"/>
              <a:gd name="connsiteY50" fmla="*/ 0 h 5416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10515600" h="5416094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24919" y="196329"/>
                  <a:pt x="10549062" y="488432"/>
                  <a:pt x="10515600" y="785334"/>
                </a:cubicBezTo>
                <a:cubicBezTo>
                  <a:pt x="10482138" y="1082236"/>
                  <a:pt x="10536385" y="1323726"/>
                  <a:pt x="10515600" y="1516506"/>
                </a:cubicBezTo>
                <a:cubicBezTo>
                  <a:pt x="10494815" y="1709286"/>
                  <a:pt x="10546328" y="2097632"/>
                  <a:pt x="10515600" y="2247679"/>
                </a:cubicBezTo>
                <a:cubicBezTo>
                  <a:pt x="10484872" y="2397726"/>
                  <a:pt x="10491771" y="2577292"/>
                  <a:pt x="10515600" y="2762208"/>
                </a:cubicBezTo>
                <a:cubicBezTo>
                  <a:pt x="10539429" y="2947124"/>
                  <a:pt x="10511007" y="3105736"/>
                  <a:pt x="10515600" y="3330898"/>
                </a:cubicBezTo>
                <a:cubicBezTo>
                  <a:pt x="10520194" y="3556060"/>
                  <a:pt x="10497393" y="3882611"/>
                  <a:pt x="10515600" y="4062071"/>
                </a:cubicBezTo>
                <a:cubicBezTo>
                  <a:pt x="10533807" y="4241531"/>
                  <a:pt x="10544791" y="4505155"/>
                  <a:pt x="10515600" y="4684921"/>
                </a:cubicBezTo>
                <a:cubicBezTo>
                  <a:pt x="10486410" y="4864687"/>
                  <a:pt x="10497356" y="5246484"/>
                  <a:pt x="10515600" y="5416094"/>
                </a:cubicBezTo>
                <a:cubicBezTo>
                  <a:pt x="10245623" y="5445692"/>
                  <a:pt x="10029676" y="5415505"/>
                  <a:pt x="9753219" y="5416094"/>
                </a:cubicBezTo>
                <a:cubicBezTo>
                  <a:pt x="9476762" y="5416683"/>
                  <a:pt x="9553148" y="5422760"/>
                  <a:pt x="9411462" y="5416094"/>
                </a:cubicBezTo>
                <a:cubicBezTo>
                  <a:pt x="9269776" y="5409428"/>
                  <a:pt x="8927709" y="5385012"/>
                  <a:pt x="8754237" y="5416094"/>
                </a:cubicBezTo>
                <a:cubicBezTo>
                  <a:pt x="8580766" y="5447176"/>
                  <a:pt x="8413264" y="5410024"/>
                  <a:pt x="8307324" y="5416094"/>
                </a:cubicBezTo>
                <a:cubicBezTo>
                  <a:pt x="8201384" y="5422164"/>
                  <a:pt x="7912690" y="5421686"/>
                  <a:pt x="7544943" y="5416094"/>
                </a:cubicBezTo>
                <a:cubicBezTo>
                  <a:pt x="7177196" y="5410502"/>
                  <a:pt x="7304235" y="5418502"/>
                  <a:pt x="7098030" y="5416094"/>
                </a:cubicBezTo>
                <a:cubicBezTo>
                  <a:pt x="6891825" y="5413686"/>
                  <a:pt x="6541479" y="5434609"/>
                  <a:pt x="6335649" y="5416094"/>
                </a:cubicBezTo>
                <a:cubicBezTo>
                  <a:pt x="6129819" y="5397579"/>
                  <a:pt x="6106541" y="5402791"/>
                  <a:pt x="5993892" y="5416094"/>
                </a:cubicBezTo>
                <a:cubicBezTo>
                  <a:pt x="5881243" y="5429397"/>
                  <a:pt x="5545248" y="5437743"/>
                  <a:pt x="5231511" y="5416094"/>
                </a:cubicBezTo>
                <a:cubicBezTo>
                  <a:pt x="4917774" y="5394445"/>
                  <a:pt x="4963237" y="5426599"/>
                  <a:pt x="4784598" y="5416094"/>
                </a:cubicBezTo>
                <a:cubicBezTo>
                  <a:pt x="4605959" y="5405589"/>
                  <a:pt x="4605904" y="5406658"/>
                  <a:pt x="4442841" y="5416094"/>
                </a:cubicBezTo>
                <a:cubicBezTo>
                  <a:pt x="4279778" y="5425530"/>
                  <a:pt x="4177180" y="5426138"/>
                  <a:pt x="3995928" y="5416094"/>
                </a:cubicBezTo>
                <a:cubicBezTo>
                  <a:pt x="3814676" y="5406050"/>
                  <a:pt x="3516440" y="5429234"/>
                  <a:pt x="3233547" y="5416094"/>
                </a:cubicBezTo>
                <a:cubicBezTo>
                  <a:pt x="2950654" y="5402954"/>
                  <a:pt x="2884354" y="5436103"/>
                  <a:pt x="2786634" y="5416094"/>
                </a:cubicBezTo>
                <a:cubicBezTo>
                  <a:pt x="2688914" y="5396085"/>
                  <a:pt x="2522958" y="5423232"/>
                  <a:pt x="2444877" y="5416094"/>
                </a:cubicBezTo>
                <a:cubicBezTo>
                  <a:pt x="2366796" y="5408956"/>
                  <a:pt x="2104768" y="5395479"/>
                  <a:pt x="1997964" y="5416094"/>
                </a:cubicBezTo>
                <a:cubicBezTo>
                  <a:pt x="1891160" y="5436709"/>
                  <a:pt x="1573016" y="5412376"/>
                  <a:pt x="1445895" y="5416094"/>
                </a:cubicBezTo>
                <a:cubicBezTo>
                  <a:pt x="1318774" y="5419812"/>
                  <a:pt x="986443" y="5400529"/>
                  <a:pt x="788670" y="5416094"/>
                </a:cubicBezTo>
                <a:cubicBezTo>
                  <a:pt x="590897" y="5431659"/>
                  <a:pt x="363709" y="5381266"/>
                  <a:pt x="0" y="5416094"/>
                </a:cubicBezTo>
                <a:cubicBezTo>
                  <a:pt x="-22973" y="5218643"/>
                  <a:pt x="-26699" y="5010779"/>
                  <a:pt x="0" y="4630760"/>
                </a:cubicBezTo>
                <a:cubicBezTo>
                  <a:pt x="26699" y="4250741"/>
                  <a:pt x="-15389" y="4196664"/>
                  <a:pt x="0" y="3953749"/>
                </a:cubicBezTo>
                <a:cubicBezTo>
                  <a:pt x="15389" y="3710834"/>
                  <a:pt x="468" y="3611311"/>
                  <a:pt x="0" y="3276737"/>
                </a:cubicBezTo>
                <a:cubicBezTo>
                  <a:pt x="-468" y="2942163"/>
                  <a:pt x="15360" y="2781998"/>
                  <a:pt x="0" y="2599725"/>
                </a:cubicBezTo>
                <a:cubicBezTo>
                  <a:pt x="-15360" y="2417452"/>
                  <a:pt x="14816" y="2100232"/>
                  <a:pt x="0" y="1922713"/>
                </a:cubicBezTo>
                <a:cubicBezTo>
                  <a:pt x="-14816" y="1745194"/>
                  <a:pt x="-24648" y="1604167"/>
                  <a:pt x="0" y="1299863"/>
                </a:cubicBezTo>
                <a:cubicBezTo>
                  <a:pt x="24648" y="995559"/>
                  <a:pt x="2182" y="279525"/>
                  <a:pt x="0" y="0"/>
                </a:cubicBezTo>
                <a:close/>
              </a:path>
            </a:pathLst>
          </a:custGeom>
          <a:noFill/>
          <a:ln w="4762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Content Placeholder 6" descr="A diagram of a person's feedback&#10;&#10;Description automatically generated">
            <a:extLst>
              <a:ext uri="{FF2B5EF4-FFF2-40B4-BE49-F238E27FC236}">
                <a16:creationId xmlns:a16="http://schemas.microsoft.com/office/drawing/2014/main" id="{B4ADAFC6-2450-5FAB-143B-58FDBD2FC3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0600" y="1422563"/>
            <a:ext cx="10134600" cy="3952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36961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DA2E7C1E-2B5A-4BBA-AE51-1CD8C19309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43DF76B1-5174-4FAF-9D19-FFEE984268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38200" y="720953"/>
            <a:ext cx="10515600" cy="5416094"/>
          </a:xfrm>
          <a:custGeom>
            <a:avLst/>
            <a:gdLst>
              <a:gd name="connsiteX0" fmla="*/ 0 w 10515600"/>
              <a:gd name="connsiteY0" fmla="*/ 0 h 5416094"/>
              <a:gd name="connsiteX1" fmla="*/ 552069 w 10515600"/>
              <a:gd name="connsiteY1" fmla="*/ 0 h 5416094"/>
              <a:gd name="connsiteX2" fmla="*/ 893826 w 10515600"/>
              <a:gd name="connsiteY2" fmla="*/ 0 h 5416094"/>
              <a:gd name="connsiteX3" fmla="*/ 1761363 w 10515600"/>
              <a:gd name="connsiteY3" fmla="*/ 0 h 5416094"/>
              <a:gd name="connsiteX4" fmla="*/ 2313432 w 10515600"/>
              <a:gd name="connsiteY4" fmla="*/ 0 h 5416094"/>
              <a:gd name="connsiteX5" fmla="*/ 2865501 w 10515600"/>
              <a:gd name="connsiteY5" fmla="*/ 0 h 5416094"/>
              <a:gd name="connsiteX6" fmla="*/ 3733038 w 10515600"/>
              <a:gd name="connsiteY6" fmla="*/ 0 h 5416094"/>
              <a:gd name="connsiteX7" fmla="*/ 4179951 w 10515600"/>
              <a:gd name="connsiteY7" fmla="*/ 0 h 5416094"/>
              <a:gd name="connsiteX8" fmla="*/ 5047488 w 10515600"/>
              <a:gd name="connsiteY8" fmla="*/ 0 h 5416094"/>
              <a:gd name="connsiteX9" fmla="*/ 5915025 w 10515600"/>
              <a:gd name="connsiteY9" fmla="*/ 0 h 5416094"/>
              <a:gd name="connsiteX10" fmla="*/ 6572250 w 10515600"/>
              <a:gd name="connsiteY10" fmla="*/ 0 h 5416094"/>
              <a:gd name="connsiteX11" fmla="*/ 7439787 w 10515600"/>
              <a:gd name="connsiteY11" fmla="*/ 0 h 5416094"/>
              <a:gd name="connsiteX12" fmla="*/ 7991856 w 10515600"/>
              <a:gd name="connsiteY12" fmla="*/ 0 h 5416094"/>
              <a:gd name="connsiteX13" fmla="*/ 8543925 w 10515600"/>
              <a:gd name="connsiteY13" fmla="*/ 0 h 5416094"/>
              <a:gd name="connsiteX14" fmla="*/ 9306306 w 10515600"/>
              <a:gd name="connsiteY14" fmla="*/ 0 h 5416094"/>
              <a:gd name="connsiteX15" fmla="*/ 9858375 w 10515600"/>
              <a:gd name="connsiteY15" fmla="*/ 0 h 5416094"/>
              <a:gd name="connsiteX16" fmla="*/ 10515600 w 10515600"/>
              <a:gd name="connsiteY16" fmla="*/ 0 h 5416094"/>
              <a:gd name="connsiteX17" fmla="*/ 10515600 w 10515600"/>
              <a:gd name="connsiteY17" fmla="*/ 785334 h 5416094"/>
              <a:gd name="connsiteX18" fmla="*/ 10515600 w 10515600"/>
              <a:gd name="connsiteY18" fmla="*/ 1516506 h 5416094"/>
              <a:gd name="connsiteX19" fmla="*/ 10515600 w 10515600"/>
              <a:gd name="connsiteY19" fmla="*/ 2247679 h 5416094"/>
              <a:gd name="connsiteX20" fmla="*/ 10515600 w 10515600"/>
              <a:gd name="connsiteY20" fmla="*/ 2762208 h 5416094"/>
              <a:gd name="connsiteX21" fmla="*/ 10515600 w 10515600"/>
              <a:gd name="connsiteY21" fmla="*/ 3330898 h 5416094"/>
              <a:gd name="connsiteX22" fmla="*/ 10515600 w 10515600"/>
              <a:gd name="connsiteY22" fmla="*/ 4062071 h 5416094"/>
              <a:gd name="connsiteX23" fmla="*/ 10515600 w 10515600"/>
              <a:gd name="connsiteY23" fmla="*/ 4684921 h 5416094"/>
              <a:gd name="connsiteX24" fmla="*/ 10515600 w 10515600"/>
              <a:gd name="connsiteY24" fmla="*/ 5416094 h 5416094"/>
              <a:gd name="connsiteX25" fmla="*/ 9753219 w 10515600"/>
              <a:gd name="connsiteY25" fmla="*/ 5416094 h 5416094"/>
              <a:gd name="connsiteX26" fmla="*/ 9411462 w 10515600"/>
              <a:gd name="connsiteY26" fmla="*/ 5416094 h 5416094"/>
              <a:gd name="connsiteX27" fmla="*/ 8754237 w 10515600"/>
              <a:gd name="connsiteY27" fmla="*/ 5416094 h 5416094"/>
              <a:gd name="connsiteX28" fmla="*/ 8307324 w 10515600"/>
              <a:gd name="connsiteY28" fmla="*/ 5416094 h 5416094"/>
              <a:gd name="connsiteX29" fmla="*/ 7544943 w 10515600"/>
              <a:gd name="connsiteY29" fmla="*/ 5416094 h 5416094"/>
              <a:gd name="connsiteX30" fmla="*/ 7098030 w 10515600"/>
              <a:gd name="connsiteY30" fmla="*/ 5416094 h 5416094"/>
              <a:gd name="connsiteX31" fmla="*/ 6335649 w 10515600"/>
              <a:gd name="connsiteY31" fmla="*/ 5416094 h 5416094"/>
              <a:gd name="connsiteX32" fmla="*/ 5993892 w 10515600"/>
              <a:gd name="connsiteY32" fmla="*/ 5416094 h 5416094"/>
              <a:gd name="connsiteX33" fmla="*/ 5231511 w 10515600"/>
              <a:gd name="connsiteY33" fmla="*/ 5416094 h 5416094"/>
              <a:gd name="connsiteX34" fmla="*/ 4784598 w 10515600"/>
              <a:gd name="connsiteY34" fmla="*/ 5416094 h 5416094"/>
              <a:gd name="connsiteX35" fmla="*/ 4442841 w 10515600"/>
              <a:gd name="connsiteY35" fmla="*/ 5416094 h 5416094"/>
              <a:gd name="connsiteX36" fmla="*/ 3995928 w 10515600"/>
              <a:gd name="connsiteY36" fmla="*/ 5416094 h 5416094"/>
              <a:gd name="connsiteX37" fmla="*/ 3233547 w 10515600"/>
              <a:gd name="connsiteY37" fmla="*/ 5416094 h 5416094"/>
              <a:gd name="connsiteX38" fmla="*/ 2786634 w 10515600"/>
              <a:gd name="connsiteY38" fmla="*/ 5416094 h 5416094"/>
              <a:gd name="connsiteX39" fmla="*/ 2444877 w 10515600"/>
              <a:gd name="connsiteY39" fmla="*/ 5416094 h 5416094"/>
              <a:gd name="connsiteX40" fmla="*/ 1997964 w 10515600"/>
              <a:gd name="connsiteY40" fmla="*/ 5416094 h 5416094"/>
              <a:gd name="connsiteX41" fmla="*/ 1445895 w 10515600"/>
              <a:gd name="connsiteY41" fmla="*/ 5416094 h 5416094"/>
              <a:gd name="connsiteX42" fmla="*/ 788670 w 10515600"/>
              <a:gd name="connsiteY42" fmla="*/ 5416094 h 5416094"/>
              <a:gd name="connsiteX43" fmla="*/ 0 w 10515600"/>
              <a:gd name="connsiteY43" fmla="*/ 5416094 h 5416094"/>
              <a:gd name="connsiteX44" fmla="*/ 0 w 10515600"/>
              <a:gd name="connsiteY44" fmla="*/ 4630760 h 5416094"/>
              <a:gd name="connsiteX45" fmla="*/ 0 w 10515600"/>
              <a:gd name="connsiteY45" fmla="*/ 3953749 h 5416094"/>
              <a:gd name="connsiteX46" fmla="*/ 0 w 10515600"/>
              <a:gd name="connsiteY46" fmla="*/ 3276737 h 5416094"/>
              <a:gd name="connsiteX47" fmla="*/ 0 w 10515600"/>
              <a:gd name="connsiteY47" fmla="*/ 2599725 h 5416094"/>
              <a:gd name="connsiteX48" fmla="*/ 0 w 10515600"/>
              <a:gd name="connsiteY48" fmla="*/ 1922713 h 5416094"/>
              <a:gd name="connsiteX49" fmla="*/ 0 w 10515600"/>
              <a:gd name="connsiteY49" fmla="*/ 1299863 h 5416094"/>
              <a:gd name="connsiteX50" fmla="*/ 0 w 10515600"/>
              <a:gd name="connsiteY50" fmla="*/ 0 h 5416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10515600" h="5416094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24919" y="196329"/>
                  <a:pt x="10549062" y="488432"/>
                  <a:pt x="10515600" y="785334"/>
                </a:cubicBezTo>
                <a:cubicBezTo>
                  <a:pt x="10482138" y="1082236"/>
                  <a:pt x="10536385" y="1323726"/>
                  <a:pt x="10515600" y="1516506"/>
                </a:cubicBezTo>
                <a:cubicBezTo>
                  <a:pt x="10494815" y="1709286"/>
                  <a:pt x="10546328" y="2097632"/>
                  <a:pt x="10515600" y="2247679"/>
                </a:cubicBezTo>
                <a:cubicBezTo>
                  <a:pt x="10484872" y="2397726"/>
                  <a:pt x="10491771" y="2577292"/>
                  <a:pt x="10515600" y="2762208"/>
                </a:cubicBezTo>
                <a:cubicBezTo>
                  <a:pt x="10539429" y="2947124"/>
                  <a:pt x="10511007" y="3105736"/>
                  <a:pt x="10515600" y="3330898"/>
                </a:cubicBezTo>
                <a:cubicBezTo>
                  <a:pt x="10520194" y="3556060"/>
                  <a:pt x="10497393" y="3882611"/>
                  <a:pt x="10515600" y="4062071"/>
                </a:cubicBezTo>
                <a:cubicBezTo>
                  <a:pt x="10533807" y="4241531"/>
                  <a:pt x="10544791" y="4505155"/>
                  <a:pt x="10515600" y="4684921"/>
                </a:cubicBezTo>
                <a:cubicBezTo>
                  <a:pt x="10486410" y="4864687"/>
                  <a:pt x="10497356" y="5246484"/>
                  <a:pt x="10515600" y="5416094"/>
                </a:cubicBezTo>
                <a:cubicBezTo>
                  <a:pt x="10245623" y="5445692"/>
                  <a:pt x="10029676" y="5415505"/>
                  <a:pt x="9753219" y="5416094"/>
                </a:cubicBezTo>
                <a:cubicBezTo>
                  <a:pt x="9476762" y="5416683"/>
                  <a:pt x="9553148" y="5422760"/>
                  <a:pt x="9411462" y="5416094"/>
                </a:cubicBezTo>
                <a:cubicBezTo>
                  <a:pt x="9269776" y="5409428"/>
                  <a:pt x="8927709" y="5385012"/>
                  <a:pt x="8754237" y="5416094"/>
                </a:cubicBezTo>
                <a:cubicBezTo>
                  <a:pt x="8580766" y="5447176"/>
                  <a:pt x="8413264" y="5410024"/>
                  <a:pt x="8307324" y="5416094"/>
                </a:cubicBezTo>
                <a:cubicBezTo>
                  <a:pt x="8201384" y="5422164"/>
                  <a:pt x="7912690" y="5421686"/>
                  <a:pt x="7544943" y="5416094"/>
                </a:cubicBezTo>
                <a:cubicBezTo>
                  <a:pt x="7177196" y="5410502"/>
                  <a:pt x="7304235" y="5418502"/>
                  <a:pt x="7098030" y="5416094"/>
                </a:cubicBezTo>
                <a:cubicBezTo>
                  <a:pt x="6891825" y="5413686"/>
                  <a:pt x="6541479" y="5434609"/>
                  <a:pt x="6335649" y="5416094"/>
                </a:cubicBezTo>
                <a:cubicBezTo>
                  <a:pt x="6129819" y="5397579"/>
                  <a:pt x="6106541" y="5402791"/>
                  <a:pt x="5993892" y="5416094"/>
                </a:cubicBezTo>
                <a:cubicBezTo>
                  <a:pt x="5881243" y="5429397"/>
                  <a:pt x="5545248" y="5437743"/>
                  <a:pt x="5231511" y="5416094"/>
                </a:cubicBezTo>
                <a:cubicBezTo>
                  <a:pt x="4917774" y="5394445"/>
                  <a:pt x="4963237" y="5426599"/>
                  <a:pt x="4784598" y="5416094"/>
                </a:cubicBezTo>
                <a:cubicBezTo>
                  <a:pt x="4605959" y="5405589"/>
                  <a:pt x="4605904" y="5406658"/>
                  <a:pt x="4442841" y="5416094"/>
                </a:cubicBezTo>
                <a:cubicBezTo>
                  <a:pt x="4279778" y="5425530"/>
                  <a:pt x="4177180" y="5426138"/>
                  <a:pt x="3995928" y="5416094"/>
                </a:cubicBezTo>
                <a:cubicBezTo>
                  <a:pt x="3814676" y="5406050"/>
                  <a:pt x="3516440" y="5429234"/>
                  <a:pt x="3233547" y="5416094"/>
                </a:cubicBezTo>
                <a:cubicBezTo>
                  <a:pt x="2950654" y="5402954"/>
                  <a:pt x="2884354" y="5436103"/>
                  <a:pt x="2786634" y="5416094"/>
                </a:cubicBezTo>
                <a:cubicBezTo>
                  <a:pt x="2688914" y="5396085"/>
                  <a:pt x="2522958" y="5423232"/>
                  <a:pt x="2444877" y="5416094"/>
                </a:cubicBezTo>
                <a:cubicBezTo>
                  <a:pt x="2366796" y="5408956"/>
                  <a:pt x="2104768" y="5395479"/>
                  <a:pt x="1997964" y="5416094"/>
                </a:cubicBezTo>
                <a:cubicBezTo>
                  <a:pt x="1891160" y="5436709"/>
                  <a:pt x="1573016" y="5412376"/>
                  <a:pt x="1445895" y="5416094"/>
                </a:cubicBezTo>
                <a:cubicBezTo>
                  <a:pt x="1318774" y="5419812"/>
                  <a:pt x="986443" y="5400529"/>
                  <a:pt x="788670" y="5416094"/>
                </a:cubicBezTo>
                <a:cubicBezTo>
                  <a:pt x="590897" y="5431659"/>
                  <a:pt x="363709" y="5381266"/>
                  <a:pt x="0" y="5416094"/>
                </a:cubicBezTo>
                <a:cubicBezTo>
                  <a:pt x="-22973" y="5218643"/>
                  <a:pt x="-26699" y="5010779"/>
                  <a:pt x="0" y="4630760"/>
                </a:cubicBezTo>
                <a:cubicBezTo>
                  <a:pt x="26699" y="4250741"/>
                  <a:pt x="-15389" y="4196664"/>
                  <a:pt x="0" y="3953749"/>
                </a:cubicBezTo>
                <a:cubicBezTo>
                  <a:pt x="15389" y="3710834"/>
                  <a:pt x="468" y="3611311"/>
                  <a:pt x="0" y="3276737"/>
                </a:cubicBezTo>
                <a:cubicBezTo>
                  <a:pt x="-468" y="2942163"/>
                  <a:pt x="15360" y="2781998"/>
                  <a:pt x="0" y="2599725"/>
                </a:cubicBezTo>
                <a:cubicBezTo>
                  <a:pt x="-15360" y="2417452"/>
                  <a:pt x="14816" y="2100232"/>
                  <a:pt x="0" y="1922713"/>
                </a:cubicBezTo>
                <a:cubicBezTo>
                  <a:pt x="-14816" y="1745194"/>
                  <a:pt x="-24648" y="1604167"/>
                  <a:pt x="0" y="1299863"/>
                </a:cubicBezTo>
                <a:cubicBezTo>
                  <a:pt x="24648" y="995559"/>
                  <a:pt x="2182" y="279525"/>
                  <a:pt x="0" y="0"/>
                </a:cubicBezTo>
                <a:close/>
              </a:path>
            </a:pathLst>
          </a:custGeom>
          <a:noFill/>
          <a:ln w="4762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Content Placeholder 8" descr="A screenshot of a survey&#10;&#10;Description automatically generated">
            <a:extLst>
              <a:ext uri="{FF2B5EF4-FFF2-40B4-BE49-F238E27FC236}">
                <a16:creationId xmlns:a16="http://schemas.microsoft.com/office/drawing/2014/main" id="{BB65DF7C-CAE1-403B-9A34-0DC271B3F7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86510" y="914400"/>
            <a:ext cx="9742780" cy="4968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87981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DA2E7C1E-2B5A-4BBA-AE51-1CD8C19309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6">
            <a:extLst>
              <a:ext uri="{FF2B5EF4-FFF2-40B4-BE49-F238E27FC236}">
                <a16:creationId xmlns:a16="http://schemas.microsoft.com/office/drawing/2014/main" id="{43DF76B1-5174-4FAF-9D19-FFEE984268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38200" y="720953"/>
            <a:ext cx="10515600" cy="5416094"/>
          </a:xfrm>
          <a:custGeom>
            <a:avLst/>
            <a:gdLst>
              <a:gd name="connsiteX0" fmla="*/ 0 w 10515600"/>
              <a:gd name="connsiteY0" fmla="*/ 0 h 5416094"/>
              <a:gd name="connsiteX1" fmla="*/ 552069 w 10515600"/>
              <a:gd name="connsiteY1" fmla="*/ 0 h 5416094"/>
              <a:gd name="connsiteX2" fmla="*/ 893826 w 10515600"/>
              <a:gd name="connsiteY2" fmla="*/ 0 h 5416094"/>
              <a:gd name="connsiteX3" fmla="*/ 1761363 w 10515600"/>
              <a:gd name="connsiteY3" fmla="*/ 0 h 5416094"/>
              <a:gd name="connsiteX4" fmla="*/ 2313432 w 10515600"/>
              <a:gd name="connsiteY4" fmla="*/ 0 h 5416094"/>
              <a:gd name="connsiteX5" fmla="*/ 2865501 w 10515600"/>
              <a:gd name="connsiteY5" fmla="*/ 0 h 5416094"/>
              <a:gd name="connsiteX6" fmla="*/ 3733038 w 10515600"/>
              <a:gd name="connsiteY6" fmla="*/ 0 h 5416094"/>
              <a:gd name="connsiteX7" fmla="*/ 4179951 w 10515600"/>
              <a:gd name="connsiteY7" fmla="*/ 0 h 5416094"/>
              <a:gd name="connsiteX8" fmla="*/ 5047488 w 10515600"/>
              <a:gd name="connsiteY8" fmla="*/ 0 h 5416094"/>
              <a:gd name="connsiteX9" fmla="*/ 5915025 w 10515600"/>
              <a:gd name="connsiteY9" fmla="*/ 0 h 5416094"/>
              <a:gd name="connsiteX10" fmla="*/ 6572250 w 10515600"/>
              <a:gd name="connsiteY10" fmla="*/ 0 h 5416094"/>
              <a:gd name="connsiteX11" fmla="*/ 7439787 w 10515600"/>
              <a:gd name="connsiteY11" fmla="*/ 0 h 5416094"/>
              <a:gd name="connsiteX12" fmla="*/ 7991856 w 10515600"/>
              <a:gd name="connsiteY12" fmla="*/ 0 h 5416094"/>
              <a:gd name="connsiteX13" fmla="*/ 8543925 w 10515600"/>
              <a:gd name="connsiteY13" fmla="*/ 0 h 5416094"/>
              <a:gd name="connsiteX14" fmla="*/ 9306306 w 10515600"/>
              <a:gd name="connsiteY14" fmla="*/ 0 h 5416094"/>
              <a:gd name="connsiteX15" fmla="*/ 9858375 w 10515600"/>
              <a:gd name="connsiteY15" fmla="*/ 0 h 5416094"/>
              <a:gd name="connsiteX16" fmla="*/ 10515600 w 10515600"/>
              <a:gd name="connsiteY16" fmla="*/ 0 h 5416094"/>
              <a:gd name="connsiteX17" fmla="*/ 10515600 w 10515600"/>
              <a:gd name="connsiteY17" fmla="*/ 785334 h 5416094"/>
              <a:gd name="connsiteX18" fmla="*/ 10515600 w 10515600"/>
              <a:gd name="connsiteY18" fmla="*/ 1516506 h 5416094"/>
              <a:gd name="connsiteX19" fmla="*/ 10515600 w 10515600"/>
              <a:gd name="connsiteY19" fmla="*/ 2247679 h 5416094"/>
              <a:gd name="connsiteX20" fmla="*/ 10515600 w 10515600"/>
              <a:gd name="connsiteY20" fmla="*/ 2762208 h 5416094"/>
              <a:gd name="connsiteX21" fmla="*/ 10515600 w 10515600"/>
              <a:gd name="connsiteY21" fmla="*/ 3330898 h 5416094"/>
              <a:gd name="connsiteX22" fmla="*/ 10515600 w 10515600"/>
              <a:gd name="connsiteY22" fmla="*/ 4062071 h 5416094"/>
              <a:gd name="connsiteX23" fmla="*/ 10515600 w 10515600"/>
              <a:gd name="connsiteY23" fmla="*/ 4684921 h 5416094"/>
              <a:gd name="connsiteX24" fmla="*/ 10515600 w 10515600"/>
              <a:gd name="connsiteY24" fmla="*/ 5416094 h 5416094"/>
              <a:gd name="connsiteX25" fmla="*/ 9753219 w 10515600"/>
              <a:gd name="connsiteY25" fmla="*/ 5416094 h 5416094"/>
              <a:gd name="connsiteX26" fmla="*/ 9411462 w 10515600"/>
              <a:gd name="connsiteY26" fmla="*/ 5416094 h 5416094"/>
              <a:gd name="connsiteX27" fmla="*/ 8754237 w 10515600"/>
              <a:gd name="connsiteY27" fmla="*/ 5416094 h 5416094"/>
              <a:gd name="connsiteX28" fmla="*/ 8307324 w 10515600"/>
              <a:gd name="connsiteY28" fmla="*/ 5416094 h 5416094"/>
              <a:gd name="connsiteX29" fmla="*/ 7544943 w 10515600"/>
              <a:gd name="connsiteY29" fmla="*/ 5416094 h 5416094"/>
              <a:gd name="connsiteX30" fmla="*/ 7098030 w 10515600"/>
              <a:gd name="connsiteY30" fmla="*/ 5416094 h 5416094"/>
              <a:gd name="connsiteX31" fmla="*/ 6335649 w 10515600"/>
              <a:gd name="connsiteY31" fmla="*/ 5416094 h 5416094"/>
              <a:gd name="connsiteX32" fmla="*/ 5993892 w 10515600"/>
              <a:gd name="connsiteY32" fmla="*/ 5416094 h 5416094"/>
              <a:gd name="connsiteX33" fmla="*/ 5231511 w 10515600"/>
              <a:gd name="connsiteY33" fmla="*/ 5416094 h 5416094"/>
              <a:gd name="connsiteX34" fmla="*/ 4784598 w 10515600"/>
              <a:gd name="connsiteY34" fmla="*/ 5416094 h 5416094"/>
              <a:gd name="connsiteX35" fmla="*/ 4442841 w 10515600"/>
              <a:gd name="connsiteY35" fmla="*/ 5416094 h 5416094"/>
              <a:gd name="connsiteX36" fmla="*/ 3995928 w 10515600"/>
              <a:gd name="connsiteY36" fmla="*/ 5416094 h 5416094"/>
              <a:gd name="connsiteX37" fmla="*/ 3233547 w 10515600"/>
              <a:gd name="connsiteY37" fmla="*/ 5416094 h 5416094"/>
              <a:gd name="connsiteX38" fmla="*/ 2786634 w 10515600"/>
              <a:gd name="connsiteY38" fmla="*/ 5416094 h 5416094"/>
              <a:gd name="connsiteX39" fmla="*/ 2444877 w 10515600"/>
              <a:gd name="connsiteY39" fmla="*/ 5416094 h 5416094"/>
              <a:gd name="connsiteX40" fmla="*/ 1997964 w 10515600"/>
              <a:gd name="connsiteY40" fmla="*/ 5416094 h 5416094"/>
              <a:gd name="connsiteX41" fmla="*/ 1445895 w 10515600"/>
              <a:gd name="connsiteY41" fmla="*/ 5416094 h 5416094"/>
              <a:gd name="connsiteX42" fmla="*/ 788670 w 10515600"/>
              <a:gd name="connsiteY42" fmla="*/ 5416094 h 5416094"/>
              <a:gd name="connsiteX43" fmla="*/ 0 w 10515600"/>
              <a:gd name="connsiteY43" fmla="*/ 5416094 h 5416094"/>
              <a:gd name="connsiteX44" fmla="*/ 0 w 10515600"/>
              <a:gd name="connsiteY44" fmla="*/ 4630760 h 5416094"/>
              <a:gd name="connsiteX45" fmla="*/ 0 w 10515600"/>
              <a:gd name="connsiteY45" fmla="*/ 3953749 h 5416094"/>
              <a:gd name="connsiteX46" fmla="*/ 0 w 10515600"/>
              <a:gd name="connsiteY46" fmla="*/ 3276737 h 5416094"/>
              <a:gd name="connsiteX47" fmla="*/ 0 w 10515600"/>
              <a:gd name="connsiteY47" fmla="*/ 2599725 h 5416094"/>
              <a:gd name="connsiteX48" fmla="*/ 0 w 10515600"/>
              <a:gd name="connsiteY48" fmla="*/ 1922713 h 5416094"/>
              <a:gd name="connsiteX49" fmla="*/ 0 w 10515600"/>
              <a:gd name="connsiteY49" fmla="*/ 1299863 h 5416094"/>
              <a:gd name="connsiteX50" fmla="*/ 0 w 10515600"/>
              <a:gd name="connsiteY50" fmla="*/ 0 h 5416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10515600" h="5416094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24919" y="196329"/>
                  <a:pt x="10549062" y="488432"/>
                  <a:pt x="10515600" y="785334"/>
                </a:cubicBezTo>
                <a:cubicBezTo>
                  <a:pt x="10482138" y="1082236"/>
                  <a:pt x="10536385" y="1323726"/>
                  <a:pt x="10515600" y="1516506"/>
                </a:cubicBezTo>
                <a:cubicBezTo>
                  <a:pt x="10494815" y="1709286"/>
                  <a:pt x="10546328" y="2097632"/>
                  <a:pt x="10515600" y="2247679"/>
                </a:cubicBezTo>
                <a:cubicBezTo>
                  <a:pt x="10484872" y="2397726"/>
                  <a:pt x="10491771" y="2577292"/>
                  <a:pt x="10515600" y="2762208"/>
                </a:cubicBezTo>
                <a:cubicBezTo>
                  <a:pt x="10539429" y="2947124"/>
                  <a:pt x="10511007" y="3105736"/>
                  <a:pt x="10515600" y="3330898"/>
                </a:cubicBezTo>
                <a:cubicBezTo>
                  <a:pt x="10520194" y="3556060"/>
                  <a:pt x="10497393" y="3882611"/>
                  <a:pt x="10515600" y="4062071"/>
                </a:cubicBezTo>
                <a:cubicBezTo>
                  <a:pt x="10533807" y="4241531"/>
                  <a:pt x="10544791" y="4505155"/>
                  <a:pt x="10515600" y="4684921"/>
                </a:cubicBezTo>
                <a:cubicBezTo>
                  <a:pt x="10486410" y="4864687"/>
                  <a:pt x="10497356" y="5246484"/>
                  <a:pt x="10515600" y="5416094"/>
                </a:cubicBezTo>
                <a:cubicBezTo>
                  <a:pt x="10245623" y="5445692"/>
                  <a:pt x="10029676" y="5415505"/>
                  <a:pt x="9753219" y="5416094"/>
                </a:cubicBezTo>
                <a:cubicBezTo>
                  <a:pt x="9476762" y="5416683"/>
                  <a:pt x="9553148" y="5422760"/>
                  <a:pt x="9411462" y="5416094"/>
                </a:cubicBezTo>
                <a:cubicBezTo>
                  <a:pt x="9269776" y="5409428"/>
                  <a:pt x="8927709" y="5385012"/>
                  <a:pt x="8754237" y="5416094"/>
                </a:cubicBezTo>
                <a:cubicBezTo>
                  <a:pt x="8580766" y="5447176"/>
                  <a:pt x="8413264" y="5410024"/>
                  <a:pt x="8307324" y="5416094"/>
                </a:cubicBezTo>
                <a:cubicBezTo>
                  <a:pt x="8201384" y="5422164"/>
                  <a:pt x="7912690" y="5421686"/>
                  <a:pt x="7544943" y="5416094"/>
                </a:cubicBezTo>
                <a:cubicBezTo>
                  <a:pt x="7177196" y="5410502"/>
                  <a:pt x="7304235" y="5418502"/>
                  <a:pt x="7098030" y="5416094"/>
                </a:cubicBezTo>
                <a:cubicBezTo>
                  <a:pt x="6891825" y="5413686"/>
                  <a:pt x="6541479" y="5434609"/>
                  <a:pt x="6335649" y="5416094"/>
                </a:cubicBezTo>
                <a:cubicBezTo>
                  <a:pt x="6129819" y="5397579"/>
                  <a:pt x="6106541" y="5402791"/>
                  <a:pt x="5993892" y="5416094"/>
                </a:cubicBezTo>
                <a:cubicBezTo>
                  <a:pt x="5881243" y="5429397"/>
                  <a:pt x="5545248" y="5437743"/>
                  <a:pt x="5231511" y="5416094"/>
                </a:cubicBezTo>
                <a:cubicBezTo>
                  <a:pt x="4917774" y="5394445"/>
                  <a:pt x="4963237" y="5426599"/>
                  <a:pt x="4784598" y="5416094"/>
                </a:cubicBezTo>
                <a:cubicBezTo>
                  <a:pt x="4605959" y="5405589"/>
                  <a:pt x="4605904" y="5406658"/>
                  <a:pt x="4442841" y="5416094"/>
                </a:cubicBezTo>
                <a:cubicBezTo>
                  <a:pt x="4279778" y="5425530"/>
                  <a:pt x="4177180" y="5426138"/>
                  <a:pt x="3995928" y="5416094"/>
                </a:cubicBezTo>
                <a:cubicBezTo>
                  <a:pt x="3814676" y="5406050"/>
                  <a:pt x="3516440" y="5429234"/>
                  <a:pt x="3233547" y="5416094"/>
                </a:cubicBezTo>
                <a:cubicBezTo>
                  <a:pt x="2950654" y="5402954"/>
                  <a:pt x="2884354" y="5436103"/>
                  <a:pt x="2786634" y="5416094"/>
                </a:cubicBezTo>
                <a:cubicBezTo>
                  <a:pt x="2688914" y="5396085"/>
                  <a:pt x="2522958" y="5423232"/>
                  <a:pt x="2444877" y="5416094"/>
                </a:cubicBezTo>
                <a:cubicBezTo>
                  <a:pt x="2366796" y="5408956"/>
                  <a:pt x="2104768" y="5395479"/>
                  <a:pt x="1997964" y="5416094"/>
                </a:cubicBezTo>
                <a:cubicBezTo>
                  <a:pt x="1891160" y="5436709"/>
                  <a:pt x="1573016" y="5412376"/>
                  <a:pt x="1445895" y="5416094"/>
                </a:cubicBezTo>
                <a:cubicBezTo>
                  <a:pt x="1318774" y="5419812"/>
                  <a:pt x="986443" y="5400529"/>
                  <a:pt x="788670" y="5416094"/>
                </a:cubicBezTo>
                <a:cubicBezTo>
                  <a:pt x="590897" y="5431659"/>
                  <a:pt x="363709" y="5381266"/>
                  <a:pt x="0" y="5416094"/>
                </a:cubicBezTo>
                <a:cubicBezTo>
                  <a:pt x="-22973" y="5218643"/>
                  <a:pt x="-26699" y="5010779"/>
                  <a:pt x="0" y="4630760"/>
                </a:cubicBezTo>
                <a:cubicBezTo>
                  <a:pt x="26699" y="4250741"/>
                  <a:pt x="-15389" y="4196664"/>
                  <a:pt x="0" y="3953749"/>
                </a:cubicBezTo>
                <a:cubicBezTo>
                  <a:pt x="15389" y="3710834"/>
                  <a:pt x="468" y="3611311"/>
                  <a:pt x="0" y="3276737"/>
                </a:cubicBezTo>
                <a:cubicBezTo>
                  <a:pt x="-468" y="2942163"/>
                  <a:pt x="15360" y="2781998"/>
                  <a:pt x="0" y="2599725"/>
                </a:cubicBezTo>
                <a:cubicBezTo>
                  <a:pt x="-15360" y="2417452"/>
                  <a:pt x="14816" y="2100232"/>
                  <a:pt x="0" y="1922713"/>
                </a:cubicBezTo>
                <a:cubicBezTo>
                  <a:pt x="-14816" y="1745194"/>
                  <a:pt x="-24648" y="1604167"/>
                  <a:pt x="0" y="1299863"/>
                </a:cubicBezTo>
                <a:cubicBezTo>
                  <a:pt x="24648" y="995559"/>
                  <a:pt x="2182" y="279525"/>
                  <a:pt x="0" y="0"/>
                </a:cubicBezTo>
                <a:close/>
              </a:path>
            </a:pathLst>
          </a:custGeom>
          <a:noFill/>
          <a:ln w="4762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Content Placeholder 6" descr="A diagram of a team&#10;&#10;Description automatically generated">
            <a:extLst>
              <a:ext uri="{FF2B5EF4-FFF2-40B4-BE49-F238E27FC236}">
                <a16:creationId xmlns:a16="http://schemas.microsoft.com/office/drawing/2014/main" id="{573DDF0D-33FC-CBC6-631C-BC46779069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3412" y="914400"/>
            <a:ext cx="10088976" cy="4968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02974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DA2E7C1E-2B5A-4BBA-AE51-1CD8C19309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6">
            <a:extLst>
              <a:ext uri="{FF2B5EF4-FFF2-40B4-BE49-F238E27FC236}">
                <a16:creationId xmlns:a16="http://schemas.microsoft.com/office/drawing/2014/main" id="{43DF76B1-5174-4FAF-9D19-FFEE984268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38200" y="720953"/>
            <a:ext cx="10515600" cy="5416094"/>
          </a:xfrm>
          <a:custGeom>
            <a:avLst/>
            <a:gdLst>
              <a:gd name="connsiteX0" fmla="*/ 0 w 10515600"/>
              <a:gd name="connsiteY0" fmla="*/ 0 h 5416094"/>
              <a:gd name="connsiteX1" fmla="*/ 552069 w 10515600"/>
              <a:gd name="connsiteY1" fmla="*/ 0 h 5416094"/>
              <a:gd name="connsiteX2" fmla="*/ 893826 w 10515600"/>
              <a:gd name="connsiteY2" fmla="*/ 0 h 5416094"/>
              <a:gd name="connsiteX3" fmla="*/ 1761363 w 10515600"/>
              <a:gd name="connsiteY3" fmla="*/ 0 h 5416094"/>
              <a:gd name="connsiteX4" fmla="*/ 2313432 w 10515600"/>
              <a:gd name="connsiteY4" fmla="*/ 0 h 5416094"/>
              <a:gd name="connsiteX5" fmla="*/ 2865501 w 10515600"/>
              <a:gd name="connsiteY5" fmla="*/ 0 h 5416094"/>
              <a:gd name="connsiteX6" fmla="*/ 3733038 w 10515600"/>
              <a:gd name="connsiteY6" fmla="*/ 0 h 5416094"/>
              <a:gd name="connsiteX7" fmla="*/ 4179951 w 10515600"/>
              <a:gd name="connsiteY7" fmla="*/ 0 h 5416094"/>
              <a:gd name="connsiteX8" fmla="*/ 5047488 w 10515600"/>
              <a:gd name="connsiteY8" fmla="*/ 0 h 5416094"/>
              <a:gd name="connsiteX9" fmla="*/ 5915025 w 10515600"/>
              <a:gd name="connsiteY9" fmla="*/ 0 h 5416094"/>
              <a:gd name="connsiteX10" fmla="*/ 6572250 w 10515600"/>
              <a:gd name="connsiteY10" fmla="*/ 0 h 5416094"/>
              <a:gd name="connsiteX11" fmla="*/ 7439787 w 10515600"/>
              <a:gd name="connsiteY11" fmla="*/ 0 h 5416094"/>
              <a:gd name="connsiteX12" fmla="*/ 7991856 w 10515600"/>
              <a:gd name="connsiteY12" fmla="*/ 0 h 5416094"/>
              <a:gd name="connsiteX13" fmla="*/ 8543925 w 10515600"/>
              <a:gd name="connsiteY13" fmla="*/ 0 h 5416094"/>
              <a:gd name="connsiteX14" fmla="*/ 9306306 w 10515600"/>
              <a:gd name="connsiteY14" fmla="*/ 0 h 5416094"/>
              <a:gd name="connsiteX15" fmla="*/ 9858375 w 10515600"/>
              <a:gd name="connsiteY15" fmla="*/ 0 h 5416094"/>
              <a:gd name="connsiteX16" fmla="*/ 10515600 w 10515600"/>
              <a:gd name="connsiteY16" fmla="*/ 0 h 5416094"/>
              <a:gd name="connsiteX17" fmla="*/ 10515600 w 10515600"/>
              <a:gd name="connsiteY17" fmla="*/ 785334 h 5416094"/>
              <a:gd name="connsiteX18" fmla="*/ 10515600 w 10515600"/>
              <a:gd name="connsiteY18" fmla="*/ 1516506 h 5416094"/>
              <a:gd name="connsiteX19" fmla="*/ 10515600 w 10515600"/>
              <a:gd name="connsiteY19" fmla="*/ 2247679 h 5416094"/>
              <a:gd name="connsiteX20" fmla="*/ 10515600 w 10515600"/>
              <a:gd name="connsiteY20" fmla="*/ 2762208 h 5416094"/>
              <a:gd name="connsiteX21" fmla="*/ 10515600 w 10515600"/>
              <a:gd name="connsiteY21" fmla="*/ 3330898 h 5416094"/>
              <a:gd name="connsiteX22" fmla="*/ 10515600 w 10515600"/>
              <a:gd name="connsiteY22" fmla="*/ 4062071 h 5416094"/>
              <a:gd name="connsiteX23" fmla="*/ 10515600 w 10515600"/>
              <a:gd name="connsiteY23" fmla="*/ 4684921 h 5416094"/>
              <a:gd name="connsiteX24" fmla="*/ 10515600 w 10515600"/>
              <a:gd name="connsiteY24" fmla="*/ 5416094 h 5416094"/>
              <a:gd name="connsiteX25" fmla="*/ 9753219 w 10515600"/>
              <a:gd name="connsiteY25" fmla="*/ 5416094 h 5416094"/>
              <a:gd name="connsiteX26" fmla="*/ 9411462 w 10515600"/>
              <a:gd name="connsiteY26" fmla="*/ 5416094 h 5416094"/>
              <a:gd name="connsiteX27" fmla="*/ 8754237 w 10515600"/>
              <a:gd name="connsiteY27" fmla="*/ 5416094 h 5416094"/>
              <a:gd name="connsiteX28" fmla="*/ 8307324 w 10515600"/>
              <a:gd name="connsiteY28" fmla="*/ 5416094 h 5416094"/>
              <a:gd name="connsiteX29" fmla="*/ 7544943 w 10515600"/>
              <a:gd name="connsiteY29" fmla="*/ 5416094 h 5416094"/>
              <a:gd name="connsiteX30" fmla="*/ 7098030 w 10515600"/>
              <a:gd name="connsiteY30" fmla="*/ 5416094 h 5416094"/>
              <a:gd name="connsiteX31" fmla="*/ 6335649 w 10515600"/>
              <a:gd name="connsiteY31" fmla="*/ 5416094 h 5416094"/>
              <a:gd name="connsiteX32" fmla="*/ 5993892 w 10515600"/>
              <a:gd name="connsiteY32" fmla="*/ 5416094 h 5416094"/>
              <a:gd name="connsiteX33" fmla="*/ 5231511 w 10515600"/>
              <a:gd name="connsiteY33" fmla="*/ 5416094 h 5416094"/>
              <a:gd name="connsiteX34" fmla="*/ 4784598 w 10515600"/>
              <a:gd name="connsiteY34" fmla="*/ 5416094 h 5416094"/>
              <a:gd name="connsiteX35" fmla="*/ 4442841 w 10515600"/>
              <a:gd name="connsiteY35" fmla="*/ 5416094 h 5416094"/>
              <a:gd name="connsiteX36" fmla="*/ 3995928 w 10515600"/>
              <a:gd name="connsiteY36" fmla="*/ 5416094 h 5416094"/>
              <a:gd name="connsiteX37" fmla="*/ 3233547 w 10515600"/>
              <a:gd name="connsiteY37" fmla="*/ 5416094 h 5416094"/>
              <a:gd name="connsiteX38" fmla="*/ 2786634 w 10515600"/>
              <a:gd name="connsiteY38" fmla="*/ 5416094 h 5416094"/>
              <a:gd name="connsiteX39" fmla="*/ 2444877 w 10515600"/>
              <a:gd name="connsiteY39" fmla="*/ 5416094 h 5416094"/>
              <a:gd name="connsiteX40" fmla="*/ 1997964 w 10515600"/>
              <a:gd name="connsiteY40" fmla="*/ 5416094 h 5416094"/>
              <a:gd name="connsiteX41" fmla="*/ 1445895 w 10515600"/>
              <a:gd name="connsiteY41" fmla="*/ 5416094 h 5416094"/>
              <a:gd name="connsiteX42" fmla="*/ 788670 w 10515600"/>
              <a:gd name="connsiteY42" fmla="*/ 5416094 h 5416094"/>
              <a:gd name="connsiteX43" fmla="*/ 0 w 10515600"/>
              <a:gd name="connsiteY43" fmla="*/ 5416094 h 5416094"/>
              <a:gd name="connsiteX44" fmla="*/ 0 w 10515600"/>
              <a:gd name="connsiteY44" fmla="*/ 4630760 h 5416094"/>
              <a:gd name="connsiteX45" fmla="*/ 0 w 10515600"/>
              <a:gd name="connsiteY45" fmla="*/ 3953749 h 5416094"/>
              <a:gd name="connsiteX46" fmla="*/ 0 w 10515600"/>
              <a:gd name="connsiteY46" fmla="*/ 3276737 h 5416094"/>
              <a:gd name="connsiteX47" fmla="*/ 0 w 10515600"/>
              <a:gd name="connsiteY47" fmla="*/ 2599725 h 5416094"/>
              <a:gd name="connsiteX48" fmla="*/ 0 w 10515600"/>
              <a:gd name="connsiteY48" fmla="*/ 1922713 h 5416094"/>
              <a:gd name="connsiteX49" fmla="*/ 0 w 10515600"/>
              <a:gd name="connsiteY49" fmla="*/ 1299863 h 5416094"/>
              <a:gd name="connsiteX50" fmla="*/ 0 w 10515600"/>
              <a:gd name="connsiteY50" fmla="*/ 0 h 5416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10515600" h="5416094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24919" y="196329"/>
                  <a:pt x="10549062" y="488432"/>
                  <a:pt x="10515600" y="785334"/>
                </a:cubicBezTo>
                <a:cubicBezTo>
                  <a:pt x="10482138" y="1082236"/>
                  <a:pt x="10536385" y="1323726"/>
                  <a:pt x="10515600" y="1516506"/>
                </a:cubicBezTo>
                <a:cubicBezTo>
                  <a:pt x="10494815" y="1709286"/>
                  <a:pt x="10546328" y="2097632"/>
                  <a:pt x="10515600" y="2247679"/>
                </a:cubicBezTo>
                <a:cubicBezTo>
                  <a:pt x="10484872" y="2397726"/>
                  <a:pt x="10491771" y="2577292"/>
                  <a:pt x="10515600" y="2762208"/>
                </a:cubicBezTo>
                <a:cubicBezTo>
                  <a:pt x="10539429" y="2947124"/>
                  <a:pt x="10511007" y="3105736"/>
                  <a:pt x="10515600" y="3330898"/>
                </a:cubicBezTo>
                <a:cubicBezTo>
                  <a:pt x="10520194" y="3556060"/>
                  <a:pt x="10497393" y="3882611"/>
                  <a:pt x="10515600" y="4062071"/>
                </a:cubicBezTo>
                <a:cubicBezTo>
                  <a:pt x="10533807" y="4241531"/>
                  <a:pt x="10544791" y="4505155"/>
                  <a:pt x="10515600" y="4684921"/>
                </a:cubicBezTo>
                <a:cubicBezTo>
                  <a:pt x="10486410" y="4864687"/>
                  <a:pt x="10497356" y="5246484"/>
                  <a:pt x="10515600" y="5416094"/>
                </a:cubicBezTo>
                <a:cubicBezTo>
                  <a:pt x="10245623" y="5445692"/>
                  <a:pt x="10029676" y="5415505"/>
                  <a:pt x="9753219" y="5416094"/>
                </a:cubicBezTo>
                <a:cubicBezTo>
                  <a:pt x="9476762" y="5416683"/>
                  <a:pt x="9553148" y="5422760"/>
                  <a:pt x="9411462" y="5416094"/>
                </a:cubicBezTo>
                <a:cubicBezTo>
                  <a:pt x="9269776" y="5409428"/>
                  <a:pt x="8927709" y="5385012"/>
                  <a:pt x="8754237" y="5416094"/>
                </a:cubicBezTo>
                <a:cubicBezTo>
                  <a:pt x="8580766" y="5447176"/>
                  <a:pt x="8413264" y="5410024"/>
                  <a:pt x="8307324" y="5416094"/>
                </a:cubicBezTo>
                <a:cubicBezTo>
                  <a:pt x="8201384" y="5422164"/>
                  <a:pt x="7912690" y="5421686"/>
                  <a:pt x="7544943" y="5416094"/>
                </a:cubicBezTo>
                <a:cubicBezTo>
                  <a:pt x="7177196" y="5410502"/>
                  <a:pt x="7304235" y="5418502"/>
                  <a:pt x="7098030" y="5416094"/>
                </a:cubicBezTo>
                <a:cubicBezTo>
                  <a:pt x="6891825" y="5413686"/>
                  <a:pt x="6541479" y="5434609"/>
                  <a:pt x="6335649" y="5416094"/>
                </a:cubicBezTo>
                <a:cubicBezTo>
                  <a:pt x="6129819" y="5397579"/>
                  <a:pt x="6106541" y="5402791"/>
                  <a:pt x="5993892" y="5416094"/>
                </a:cubicBezTo>
                <a:cubicBezTo>
                  <a:pt x="5881243" y="5429397"/>
                  <a:pt x="5545248" y="5437743"/>
                  <a:pt x="5231511" y="5416094"/>
                </a:cubicBezTo>
                <a:cubicBezTo>
                  <a:pt x="4917774" y="5394445"/>
                  <a:pt x="4963237" y="5426599"/>
                  <a:pt x="4784598" y="5416094"/>
                </a:cubicBezTo>
                <a:cubicBezTo>
                  <a:pt x="4605959" y="5405589"/>
                  <a:pt x="4605904" y="5406658"/>
                  <a:pt x="4442841" y="5416094"/>
                </a:cubicBezTo>
                <a:cubicBezTo>
                  <a:pt x="4279778" y="5425530"/>
                  <a:pt x="4177180" y="5426138"/>
                  <a:pt x="3995928" y="5416094"/>
                </a:cubicBezTo>
                <a:cubicBezTo>
                  <a:pt x="3814676" y="5406050"/>
                  <a:pt x="3516440" y="5429234"/>
                  <a:pt x="3233547" y="5416094"/>
                </a:cubicBezTo>
                <a:cubicBezTo>
                  <a:pt x="2950654" y="5402954"/>
                  <a:pt x="2884354" y="5436103"/>
                  <a:pt x="2786634" y="5416094"/>
                </a:cubicBezTo>
                <a:cubicBezTo>
                  <a:pt x="2688914" y="5396085"/>
                  <a:pt x="2522958" y="5423232"/>
                  <a:pt x="2444877" y="5416094"/>
                </a:cubicBezTo>
                <a:cubicBezTo>
                  <a:pt x="2366796" y="5408956"/>
                  <a:pt x="2104768" y="5395479"/>
                  <a:pt x="1997964" y="5416094"/>
                </a:cubicBezTo>
                <a:cubicBezTo>
                  <a:pt x="1891160" y="5436709"/>
                  <a:pt x="1573016" y="5412376"/>
                  <a:pt x="1445895" y="5416094"/>
                </a:cubicBezTo>
                <a:cubicBezTo>
                  <a:pt x="1318774" y="5419812"/>
                  <a:pt x="986443" y="5400529"/>
                  <a:pt x="788670" y="5416094"/>
                </a:cubicBezTo>
                <a:cubicBezTo>
                  <a:pt x="590897" y="5431659"/>
                  <a:pt x="363709" y="5381266"/>
                  <a:pt x="0" y="5416094"/>
                </a:cubicBezTo>
                <a:cubicBezTo>
                  <a:pt x="-22973" y="5218643"/>
                  <a:pt x="-26699" y="5010779"/>
                  <a:pt x="0" y="4630760"/>
                </a:cubicBezTo>
                <a:cubicBezTo>
                  <a:pt x="26699" y="4250741"/>
                  <a:pt x="-15389" y="4196664"/>
                  <a:pt x="0" y="3953749"/>
                </a:cubicBezTo>
                <a:cubicBezTo>
                  <a:pt x="15389" y="3710834"/>
                  <a:pt x="468" y="3611311"/>
                  <a:pt x="0" y="3276737"/>
                </a:cubicBezTo>
                <a:cubicBezTo>
                  <a:pt x="-468" y="2942163"/>
                  <a:pt x="15360" y="2781998"/>
                  <a:pt x="0" y="2599725"/>
                </a:cubicBezTo>
                <a:cubicBezTo>
                  <a:pt x="-15360" y="2417452"/>
                  <a:pt x="14816" y="2100232"/>
                  <a:pt x="0" y="1922713"/>
                </a:cubicBezTo>
                <a:cubicBezTo>
                  <a:pt x="-14816" y="1745194"/>
                  <a:pt x="-24648" y="1604167"/>
                  <a:pt x="0" y="1299863"/>
                </a:cubicBezTo>
                <a:cubicBezTo>
                  <a:pt x="24648" y="995559"/>
                  <a:pt x="2182" y="279525"/>
                  <a:pt x="0" y="0"/>
                </a:cubicBezTo>
                <a:close/>
              </a:path>
            </a:pathLst>
          </a:custGeom>
          <a:noFill/>
          <a:ln w="4762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Content Placeholder 6" descr="A purple circle with text and words&#10;&#10;Description automatically generated">
            <a:extLst>
              <a:ext uri="{FF2B5EF4-FFF2-40B4-BE49-F238E27FC236}">
                <a16:creationId xmlns:a16="http://schemas.microsoft.com/office/drawing/2014/main" id="{888E7F4B-ACF7-347A-8C30-639B00E5DE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89079" y="914400"/>
            <a:ext cx="9937641" cy="4968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471631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DA2E7C1E-2B5A-4BBA-AE51-1CD8C19309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6">
            <a:extLst>
              <a:ext uri="{FF2B5EF4-FFF2-40B4-BE49-F238E27FC236}">
                <a16:creationId xmlns:a16="http://schemas.microsoft.com/office/drawing/2014/main" id="{43DF76B1-5174-4FAF-9D19-FFEE984268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38200" y="720953"/>
            <a:ext cx="10515600" cy="5416094"/>
          </a:xfrm>
          <a:custGeom>
            <a:avLst/>
            <a:gdLst>
              <a:gd name="connsiteX0" fmla="*/ 0 w 10515600"/>
              <a:gd name="connsiteY0" fmla="*/ 0 h 5416094"/>
              <a:gd name="connsiteX1" fmla="*/ 552069 w 10515600"/>
              <a:gd name="connsiteY1" fmla="*/ 0 h 5416094"/>
              <a:gd name="connsiteX2" fmla="*/ 893826 w 10515600"/>
              <a:gd name="connsiteY2" fmla="*/ 0 h 5416094"/>
              <a:gd name="connsiteX3" fmla="*/ 1761363 w 10515600"/>
              <a:gd name="connsiteY3" fmla="*/ 0 h 5416094"/>
              <a:gd name="connsiteX4" fmla="*/ 2313432 w 10515600"/>
              <a:gd name="connsiteY4" fmla="*/ 0 h 5416094"/>
              <a:gd name="connsiteX5" fmla="*/ 2865501 w 10515600"/>
              <a:gd name="connsiteY5" fmla="*/ 0 h 5416094"/>
              <a:gd name="connsiteX6" fmla="*/ 3733038 w 10515600"/>
              <a:gd name="connsiteY6" fmla="*/ 0 h 5416094"/>
              <a:gd name="connsiteX7" fmla="*/ 4179951 w 10515600"/>
              <a:gd name="connsiteY7" fmla="*/ 0 h 5416094"/>
              <a:gd name="connsiteX8" fmla="*/ 5047488 w 10515600"/>
              <a:gd name="connsiteY8" fmla="*/ 0 h 5416094"/>
              <a:gd name="connsiteX9" fmla="*/ 5915025 w 10515600"/>
              <a:gd name="connsiteY9" fmla="*/ 0 h 5416094"/>
              <a:gd name="connsiteX10" fmla="*/ 6572250 w 10515600"/>
              <a:gd name="connsiteY10" fmla="*/ 0 h 5416094"/>
              <a:gd name="connsiteX11" fmla="*/ 7439787 w 10515600"/>
              <a:gd name="connsiteY11" fmla="*/ 0 h 5416094"/>
              <a:gd name="connsiteX12" fmla="*/ 7991856 w 10515600"/>
              <a:gd name="connsiteY12" fmla="*/ 0 h 5416094"/>
              <a:gd name="connsiteX13" fmla="*/ 8543925 w 10515600"/>
              <a:gd name="connsiteY13" fmla="*/ 0 h 5416094"/>
              <a:gd name="connsiteX14" fmla="*/ 9306306 w 10515600"/>
              <a:gd name="connsiteY14" fmla="*/ 0 h 5416094"/>
              <a:gd name="connsiteX15" fmla="*/ 9858375 w 10515600"/>
              <a:gd name="connsiteY15" fmla="*/ 0 h 5416094"/>
              <a:gd name="connsiteX16" fmla="*/ 10515600 w 10515600"/>
              <a:gd name="connsiteY16" fmla="*/ 0 h 5416094"/>
              <a:gd name="connsiteX17" fmla="*/ 10515600 w 10515600"/>
              <a:gd name="connsiteY17" fmla="*/ 785334 h 5416094"/>
              <a:gd name="connsiteX18" fmla="*/ 10515600 w 10515600"/>
              <a:gd name="connsiteY18" fmla="*/ 1516506 h 5416094"/>
              <a:gd name="connsiteX19" fmla="*/ 10515600 w 10515600"/>
              <a:gd name="connsiteY19" fmla="*/ 2247679 h 5416094"/>
              <a:gd name="connsiteX20" fmla="*/ 10515600 w 10515600"/>
              <a:gd name="connsiteY20" fmla="*/ 2762208 h 5416094"/>
              <a:gd name="connsiteX21" fmla="*/ 10515600 w 10515600"/>
              <a:gd name="connsiteY21" fmla="*/ 3330898 h 5416094"/>
              <a:gd name="connsiteX22" fmla="*/ 10515600 w 10515600"/>
              <a:gd name="connsiteY22" fmla="*/ 4062071 h 5416094"/>
              <a:gd name="connsiteX23" fmla="*/ 10515600 w 10515600"/>
              <a:gd name="connsiteY23" fmla="*/ 4684921 h 5416094"/>
              <a:gd name="connsiteX24" fmla="*/ 10515600 w 10515600"/>
              <a:gd name="connsiteY24" fmla="*/ 5416094 h 5416094"/>
              <a:gd name="connsiteX25" fmla="*/ 9753219 w 10515600"/>
              <a:gd name="connsiteY25" fmla="*/ 5416094 h 5416094"/>
              <a:gd name="connsiteX26" fmla="*/ 9411462 w 10515600"/>
              <a:gd name="connsiteY26" fmla="*/ 5416094 h 5416094"/>
              <a:gd name="connsiteX27" fmla="*/ 8754237 w 10515600"/>
              <a:gd name="connsiteY27" fmla="*/ 5416094 h 5416094"/>
              <a:gd name="connsiteX28" fmla="*/ 8307324 w 10515600"/>
              <a:gd name="connsiteY28" fmla="*/ 5416094 h 5416094"/>
              <a:gd name="connsiteX29" fmla="*/ 7544943 w 10515600"/>
              <a:gd name="connsiteY29" fmla="*/ 5416094 h 5416094"/>
              <a:gd name="connsiteX30" fmla="*/ 7098030 w 10515600"/>
              <a:gd name="connsiteY30" fmla="*/ 5416094 h 5416094"/>
              <a:gd name="connsiteX31" fmla="*/ 6335649 w 10515600"/>
              <a:gd name="connsiteY31" fmla="*/ 5416094 h 5416094"/>
              <a:gd name="connsiteX32" fmla="*/ 5993892 w 10515600"/>
              <a:gd name="connsiteY32" fmla="*/ 5416094 h 5416094"/>
              <a:gd name="connsiteX33" fmla="*/ 5231511 w 10515600"/>
              <a:gd name="connsiteY33" fmla="*/ 5416094 h 5416094"/>
              <a:gd name="connsiteX34" fmla="*/ 4784598 w 10515600"/>
              <a:gd name="connsiteY34" fmla="*/ 5416094 h 5416094"/>
              <a:gd name="connsiteX35" fmla="*/ 4442841 w 10515600"/>
              <a:gd name="connsiteY35" fmla="*/ 5416094 h 5416094"/>
              <a:gd name="connsiteX36" fmla="*/ 3995928 w 10515600"/>
              <a:gd name="connsiteY36" fmla="*/ 5416094 h 5416094"/>
              <a:gd name="connsiteX37" fmla="*/ 3233547 w 10515600"/>
              <a:gd name="connsiteY37" fmla="*/ 5416094 h 5416094"/>
              <a:gd name="connsiteX38" fmla="*/ 2786634 w 10515600"/>
              <a:gd name="connsiteY38" fmla="*/ 5416094 h 5416094"/>
              <a:gd name="connsiteX39" fmla="*/ 2444877 w 10515600"/>
              <a:gd name="connsiteY39" fmla="*/ 5416094 h 5416094"/>
              <a:gd name="connsiteX40" fmla="*/ 1997964 w 10515600"/>
              <a:gd name="connsiteY40" fmla="*/ 5416094 h 5416094"/>
              <a:gd name="connsiteX41" fmla="*/ 1445895 w 10515600"/>
              <a:gd name="connsiteY41" fmla="*/ 5416094 h 5416094"/>
              <a:gd name="connsiteX42" fmla="*/ 788670 w 10515600"/>
              <a:gd name="connsiteY42" fmla="*/ 5416094 h 5416094"/>
              <a:gd name="connsiteX43" fmla="*/ 0 w 10515600"/>
              <a:gd name="connsiteY43" fmla="*/ 5416094 h 5416094"/>
              <a:gd name="connsiteX44" fmla="*/ 0 w 10515600"/>
              <a:gd name="connsiteY44" fmla="*/ 4630760 h 5416094"/>
              <a:gd name="connsiteX45" fmla="*/ 0 w 10515600"/>
              <a:gd name="connsiteY45" fmla="*/ 3953749 h 5416094"/>
              <a:gd name="connsiteX46" fmla="*/ 0 w 10515600"/>
              <a:gd name="connsiteY46" fmla="*/ 3276737 h 5416094"/>
              <a:gd name="connsiteX47" fmla="*/ 0 w 10515600"/>
              <a:gd name="connsiteY47" fmla="*/ 2599725 h 5416094"/>
              <a:gd name="connsiteX48" fmla="*/ 0 w 10515600"/>
              <a:gd name="connsiteY48" fmla="*/ 1922713 h 5416094"/>
              <a:gd name="connsiteX49" fmla="*/ 0 w 10515600"/>
              <a:gd name="connsiteY49" fmla="*/ 1299863 h 5416094"/>
              <a:gd name="connsiteX50" fmla="*/ 0 w 10515600"/>
              <a:gd name="connsiteY50" fmla="*/ 0 h 5416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10515600" h="5416094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24919" y="196329"/>
                  <a:pt x="10549062" y="488432"/>
                  <a:pt x="10515600" y="785334"/>
                </a:cubicBezTo>
                <a:cubicBezTo>
                  <a:pt x="10482138" y="1082236"/>
                  <a:pt x="10536385" y="1323726"/>
                  <a:pt x="10515600" y="1516506"/>
                </a:cubicBezTo>
                <a:cubicBezTo>
                  <a:pt x="10494815" y="1709286"/>
                  <a:pt x="10546328" y="2097632"/>
                  <a:pt x="10515600" y="2247679"/>
                </a:cubicBezTo>
                <a:cubicBezTo>
                  <a:pt x="10484872" y="2397726"/>
                  <a:pt x="10491771" y="2577292"/>
                  <a:pt x="10515600" y="2762208"/>
                </a:cubicBezTo>
                <a:cubicBezTo>
                  <a:pt x="10539429" y="2947124"/>
                  <a:pt x="10511007" y="3105736"/>
                  <a:pt x="10515600" y="3330898"/>
                </a:cubicBezTo>
                <a:cubicBezTo>
                  <a:pt x="10520194" y="3556060"/>
                  <a:pt x="10497393" y="3882611"/>
                  <a:pt x="10515600" y="4062071"/>
                </a:cubicBezTo>
                <a:cubicBezTo>
                  <a:pt x="10533807" y="4241531"/>
                  <a:pt x="10544791" y="4505155"/>
                  <a:pt x="10515600" y="4684921"/>
                </a:cubicBezTo>
                <a:cubicBezTo>
                  <a:pt x="10486410" y="4864687"/>
                  <a:pt x="10497356" y="5246484"/>
                  <a:pt x="10515600" y="5416094"/>
                </a:cubicBezTo>
                <a:cubicBezTo>
                  <a:pt x="10245623" y="5445692"/>
                  <a:pt x="10029676" y="5415505"/>
                  <a:pt x="9753219" y="5416094"/>
                </a:cubicBezTo>
                <a:cubicBezTo>
                  <a:pt x="9476762" y="5416683"/>
                  <a:pt x="9553148" y="5422760"/>
                  <a:pt x="9411462" y="5416094"/>
                </a:cubicBezTo>
                <a:cubicBezTo>
                  <a:pt x="9269776" y="5409428"/>
                  <a:pt x="8927709" y="5385012"/>
                  <a:pt x="8754237" y="5416094"/>
                </a:cubicBezTo>
                <a:cubicBezTo>
                  <a:pt x="8580766" y="5447176"/>
                  <a:pt x="8413264" y="5410024"/>
                  <a:pt x="8307324" y="5416094"/>
                </a:cubicBezTo>
                <a:cubicBezTo>
                  <a:pt x="8201384" y="5422164"/>
                  <a:pt x="7912690" y="5421686"/>
                  <a:pt x="7544943" y="5416094"/>
                </a:cubicBezTo>
                <a:cubicBezTo>
                  <a:pt x="7177196" y="5410502"/>
                  <a:pt x="7304235" y="5418502"/>
                  <a:pt x="7098030" y="5416094"/>
                </a:cubicBezTo>
                <a:cubicBezTo>
                  <a:pt x="6891825" y="5413686"/>
                  <a:pt x="6541479" y="5434609"/>
                  <a:pt x="6335649" y="5416094"/>
                </a:cubicBezTo>
                <a:cubicBezTo>
                  <a:pt x="6129819" y="5397579"/>
                  <a:pt x="6106541" y="5402791"/>
                  <a:pt x="5993892" y="5416094"/>
                </a:cubicBezTo>
                <a:cubicBezTo>
                  <a:pt x="5881243" y="5429397"/>
                  <a:pt x="5545248" y="5437743"/>
                  <a:pt x="5231511" y="5416094"/>
                </a:cubicBezTo>
                <a:cubicBezTo>
                  <a:pt x="4917774" y="5394445"/>
                  <a:pt x="4963237" y="5426599"/>
                  <a:pt x="4784598" y="5416094"/>
                </a:cubicBezTo>
                <a:cubicBezTo>
                  <a:pt x="4605959" y="5405589"/>
                  <a:pt x="4605904" y="5406658"/>
                  <a:pt x="4442841" y="5416094"/>
                </a:cubicBezTo>
                <a:cubicBezTo>
                  <a:pt x="4279778" y="5425530"/>
                  <a:pt x="4177180" y="5426138"/>
                  <a:pt x="3995928" y="5416094"/>
                </a:cubicBezTo>
                <a:cubicBezTo>
                  <a:pt x="3814676" y="5406050"/>
                  <a:pt x="3516440" y="5429234"/>
                  <a:pt x="3233547" y="5416094"/>
                </a:cubicBezTo>
                <a:cubicBezTo>
                  <a:pt x="2950654" y="5402954"/>
                  <a:pt x="2884354" y="5436103"/>
                  <a:pt x="2786634" y="5416094"/>
                </a:cubicBezTo>
                <a:cubicBezTo>
                  <a:pt x="2688914" y="5396085"/>
                  <a:pt x="2522958" y="5423232"/>
                  <a:pt x="2444877" y="5416094"/>
                </a:cubicBezTo>
                <a:cubicBezTo>
                  <a:pt x="2366796" y="5408956"/>
                  <a:pt x="2104768" y="5395479"/>
                  <a:pt x="1997964" y="5416094"/>
                </a:cubicBezTo>
                <a:cubicBezTo>
                  <a:pt x="1891160" y="5436709"/>
                  <a:pt x="1573016" y="5412376"/>
                  <a:pt x="1445895" y="5416094"/>
                </a:cubicBezTo>
                <a:cubicBezTo>
                  <a:pt x="1318774" y="5419812"/>
                  <a:pt x="986443" y="5400529"/>
                  <a:pt x="788670" y="5416094"/>
                </a:cubicBezTo>
                <a:cubicBezTo>
                  <a:pt x="590897" y="5431659"/>
                  <a:pt x="363709" y="5381266"/>
                  <a:pt x="0" y="5416094"/>
                </a:cubicBezTo>
                <a:cubicBezTo>
                  <a:pt x="-22973" y="5218643"/>
                  <a:pt x="-26699" y="5010779"/>
                  <a:pt x="0" y="4630760"/>
                </a:cubicBezTo>
                <a:cubicBezTo>
                  <a:pt x="26699" y="4250741"/>
                  <a:pt x="-15389" y="4196664"/>
                  <a:pt x="0" y="3953749"/>
                </a:cubicBezTo>
                <a:cubicBezTo>
                  <a:pt x="15389" y="3710834"/>
                  <a:pt x="468" y="3611311"/>
                  <a:pt x="0" y="3276737"/>
                </a:cubicBezTo>
                <a:cubicBezTo>
                  <a:pt x="-468" y="2942163"/>
                  <a:pt x="15360" y="2781998"/>
                  <a:pt x="0" y="2599725"/>
                </a:cubicBezTo>
                <a:cubicBezTo>
                  <a:pt x="-15360" y="2417452"/>
                  <a:pt x="14816" y="2100232"/>
                  <a:pt x="0" y="1922713"/>
                </a:cubicBezTo>
                <a:cubicBezTo>
                  <a:pt x="-14816" y="1745194"/>
                  <a:pt x="-24648" y="1604167"/>
                  <a:pt x="0" y="1299863"/>
                </a:cubicBezTo>
                <a:cubicBezTo>
                  <a:pt x="24648" y="995559"/>
                  <a:pt x="2182" y="279525"/>
                  <a:pt x="0" y="0"/>
                </a:cubicBezTo>
                <a:close/>
              </a:path>
            </a:pathLst>
          </a:custGeom>
          <a:noFill/>
          <a:ln w="4762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Content Placeholder 6" descr="A diagram of a diagram&#10;&#10;Description automatically generated">
            <a:extLst>
              <a:ext uri="{FF2B5EF4-FFF2-40B4-BE49-F238E27FC236}">
                <a16:creationId xmlns:a16="http://schemas.microsoft.com/office/drawing/2014/main" id="{C2FCD4EB-4DCA-4413-2277-2A91C856F0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13802" y="914400"/>
            <a:ext cx="9888195" cy="4968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72748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A diagram of a student model&#10;&#10;Description automatically generated">
            <a:extLst>
              <a:ext uri="{FF2B5EF4-FFF2-40B4-BE49-F238E27FC236}">
                <a16:creationId xmlns:a16="http://schemas.microsoft.com/office/drawing/2014/main" id="{F478E575-A19E-F7FD-6BBA-B616775960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689101"/>
            <a:ext cx="10905066" cy="5479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61698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A diagram of a diagram&#10;&#10;Description automatically generated">
            <a:extLst>
              <a:ext uri="{FF2B5EF4-FFF2-40B4-BE49-F238E27FC236}">
                <a16:creationId xmlns:a16="http://schemas.microsoft.com/office/drawing/2014/main" id="{E3282A2E-9D1F-41A6-4E7E-1F2BDCB40B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729995"/>
            <a:ext cx="10905066" cy="5398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242646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white and blue table with black text&#10;&#10;Description automatically generated">
            <a:extLst>
              <a:ext uri="{FF2B5EF4-FFF2-40B4-BE49-F238E27FC236}">
                <a16:creationId xmlns:a16="http://schemas.microsoft.com/office/drawing/2014/main" id="{4768CFBB-091C-A89D-BD7C-9C2BCDE469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648207"/>
            <a:ext cx="10905066" cy="5561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86007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diagram of a computer application&#10;&#10;Description automatically generated">
            <a:extLst>
              <a:ext uri="{FF2B5EF4-FFF2-40B4-BE49-F238E27FC236}">
                <a16:creationId xmlns:a16="http://schemas.microsoft.com/office/drawing/2014/main" id="{EA4B2947-29AF-5684-FFDE-37E13A0FD7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716365"/>
            <a:ext cx="10905066" cy="5425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950998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BC6207B9-081D-3D4B-282D-9D8F9E592D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702734"/>
            <a:ext cx="10905066" cy="5452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6030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433FE54A-A994-42FB-94E0-168474F6B9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FD7B477-8513-4219-81DB-3A481B53EC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2772" y="0"/>
            <a:ext cx="10506456" cy="1365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Content Placeholder 6" descr="A diagram of a teacher&#10;&#10;Description automatically generated">
            <a:extLst>
              <a:ext uri="{FF2B5EF4-FFF2-40B4-BE49-F238E27FC236}">
                <a16:creationId xmlns:a16="http://schemas.microsoft.com/office/drawing/2014/main" id="{EB704B84-CD24-86D7-2DA4-311DDF94AD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-1" b="974"/>
          <a:stretch/>
        </p:blipFill>
        <p:spPr>
          <a:xfrm>
            <a:off x="838200" y="618387"/>
            <a:ext cx="10506456" cy="5306075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F16BB282-D67A-4262-B395-9B9E59382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6338062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37237687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-up of a paper&#10;&#10;Description automatically generated">
            <a:extLst>
              <a:ext uri="{FF2B5EF4-FFF2-40B4-BE49-F238E27FC236}">
                <a16:creationId xmlns:a16="http://schemas.microsoft.com/office/drawing/2014/main" id="{1BB2A317-9DFD-0ABE-E671-83EEEAB76A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675471"/>
            <a:ext cx="10905066" cy="5507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745846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A screenshot of a computer&#10;&#10;Description automatically generated">
            <a:extLst>
              <a:ext uri="{FF2B5EF4-FFF2-40B4-BE49-F238E27FC236}">
                <a16:creationId xmlns:a16="http://schemas.microsoft.com/office/drawing/2014/main" id="{956E3E09-AD52-9DEB-5AE9-22C953CD15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4834" y="643466"/>
            <a:ext cx="10662332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062347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-up of a paper&#10;&#10;Description automatically generated">
            <a:extLst>
              <a:ext uri="{FF2B5EF4-FFF2-40B4-BE49-F238E27FC236}">
                <a16:creationId xmlns:a16="http://schemas.microsoft.com/office/drawing/2014/main" id="{EC117981-1DAF-8FF0-43CF-244A531999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648207"/>
            <a:ext cx="10905066" cy="5561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756293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-up of a paper&#10;&#10;Description automatically generated">
            <a:extLst>
              <a:ext uri="{FF2B5EF4-FFF2-40B4-BE49-F238E27FC236}">
                <a16:creationId xmlns:a16="http://schemas.microsoft.com/office/drawing/2014/main" id="{3D6DCA4D-585D-BC6D-46F1-8EA911BE04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757259"/>
            <a:ext cx="10905066" cy="5343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51938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aper with text on it&#10;&#10;Description automatically generated">
            <a:extLst>
              <a:ext uri="{FF2B5EF4-FFF2-40B4-BE49-F238E27FC236}">
                <a16:creationId xmlns:a16="http://schemas.microsoft.com/office/drawing/2014/main" id="{B7C243F1-221D-7AD2-4CD6-AF0D575BBC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7195" y="643466"/>
            <a:ext cx="10817609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388926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AE463206-0B2D-9B1F-C830-EE42AB1665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729995"/>
            <a:ext cx="10905066" cy="5398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283655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A diagram of a question&#10;&#10;Description automatically generated">
            <a:extLst>
              <a:ext uri="{FF2B5EF4-FFF2-40B4-BE49-F238E27FC236}">
                <a16:creationId xmlns:a16="http://schemas.microsoft.com/office/drawing/2014/main" id="{B43E9491-4C0F-3907-DBAC-B80E4E5DF1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5367" y="643466"/>
            <a:ext cx="10561265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43069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67B989BD-C3FB-E387-A9B4-7217B90C4B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7195" y="643466"/>
            <a:ext cx="10817609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738256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39F9E17F-0583-8455-0C4E-87DF84E851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7195" y="643466"/>
            <a:ext cx="10817609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6953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diagram of a diagram&#10;&#10;Description automatically generated">
            <a:extLst>
              <a:ext uri="{FF2B5EF4-FFF2-40B4-BE49-F238E27FC236}">
                <a16:creationId xmlns:a16="http://schemas.microsoft.com/office/drawing/2014/main" id="{E2C7CD5D-58B3-268C-845C-9238B710D6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0812" y="643466"/>
            <a:ext cx="10870375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5377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diagram of a graph&#10;&#10;Description automatically generated">
            <a:extLst>
              <a:ext uri="{FF2B5EF4-FFF2-40B4-BE49-F238E27FC236}">
                <a16:creationId xmlns:a16="http://schemas.microsoft.com/office/drawing/2014/main" id="{B637F83B-B218-BFEE-7F99-2DEAEADE61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702734"/>
            <a:ext cx="10905066" cy="5452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6614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F68D12-68EA-82EF-FB49-246C90070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415322-E407-D054-75E7-29E4F92F5C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C8996F4-BFA8-F1A3-E7EE-A941FE6DEC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0978" y="2063680"/>
            <a:ext cx="4750044" cy="27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5485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screenshot of a computer&#10;&#10;Description automatically generated">
            <a:extLst>
              <a:ext uri="{FF2B5EF4-FFF2-40B4-BE49-F238E27FC236}">
                <a16:creationId xmlns:a16="http://schemas.microsoft.com/office/drawing/2014/main" id="{21A514EC-7B5B-B366-3053-EAB46DAA5E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7195" y="643466"/>
            <a:ext cx="10817609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2155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EA73D578-D60D-1872-B24D-1C2A122325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0812" y="643466"/>
            <a:ext cx="10870375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5061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diagram of a computer hardware&#10;&#10;Description automatically generated">
            <a:extLst>
              <a:ext uri="{FF2B5EF4-FFF2-40B4-BE49-F238E27FC236}">
                <a16:creationId xmlns:a16="http://schemas.microsoft.com/office/drawing/2014/main" id="{D1E7FC29-DA02-5106-14B7-81F3FB2059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4834" y="643466"/>
            <a:ext cx="10662332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742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3B9DC-FF96-0FCC-EFE8-3037F1FB0A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70CB3E-30CA-132D-58EE-2099230959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2E3FBD-E96E-F833-C152-6ED4E631A4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6601" y="1968425"/>
            <a:ext cx="5778797" cy="292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2733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Content Placeholder 14" descr="A graph of a function&#10;&#10;Description automatically generated">
            <a:extLst>
              <a:ext uri="{FF2B5EF4-FFF2-40B4-BE49-F238E27FC236}">
                <a16:creationId xmlns:a16="http://schemas.microsoft.com/office/drawing/2014/main" id="{319C0995-5077-F691-C84B-BF6567BBEA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661840"/>
            <a:ext cx="10905066" cy="5534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531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D1D8088-559A-46A5-A801-CDF0B9476B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3E2E96F-17F7-4C8C-BDF1-6BB90A0C1D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09667" y="2380868"/>
            <a:ext cx="11982332" cy="2087795"/>
            <a:chOff x="143163" y="5763486"/>
            <a:chExt cx="11982332" cy="739555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46BD00C-9313-4A22-94F7-3875A46C6D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357444" y="5763486"/>
              <a:ext cx="11768051" cy="73955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EAF30D0-AA67-427C-9938-A2C8A9B5D5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43163" y="5763486"/>
              <a:ext cx="1" cy="739555"/>
            </a:xfrm>
            <a:prstGeom prst="line">
              <a:avLst/>
            </a:prstGeom>
            <a:ln w="1778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3776B14B-F2F4-4825-8DA8-8C7A0F2B3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466344"/>
            <a:ext cx="11111729" cy="591782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819EEA-B32E-6504-0335-D1D4137B46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6219" b="-1"/>
          <a:stretch/>
        </p:blipFill>
        <p:spPr>
          <a:xfrm>
            <a:off x="838200" y="704765"/>
            <a:ext cx="10628376" cy="5440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2149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A diagram of a graph&#10;&#10;Description automatically generated">
            <a:extLst>
              <a:ext uri="{FF2B5EF4-FFF2-40B4-BE49-F238E27FC236}">
                <a16:creationId xmlns:a16="http://schemas.microsoft.com/office/drawing/2014/main" id="{F0823281-16A7-DCEE-DDBA-4A75E79B69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0812" y="643466"/>
            <a:ext cx="10870375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5667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graph of a function&#10;&#10;Description automatically generated">
            <a:extLst>
              <a:ext uri="{FF2B5EF4-FFF2-40B4-BE49-F238E27FC236}">
                <a16:creationId xmlns:a16="http://schemas.microsoft.com/office/drawing/2014/main" id="{4DDC4059-46FB-E1D3-CDE5-3335F16E60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0812" y="643466"/>
            <a:ext cx="10870375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2185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3B128E26-2205-7622-6465-ECC10AA41E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9395" y="643466"/>
            <a:ext cx="10413209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7185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diagram of a computer hardware store&#10;&#10;Description automatically generated">
            <a:extLst>
              <a:ext uri="{FF2B5EF4-FFF2-40B4-BE49-F238E27FC236}">
                <a16:creationId xmlns:a16="http://schemas.microsoft.com/office/drawing/2014/main" id="{BF72DADE-2A79-5C55-A6D6-C4F8636FC2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7195" y="643466"/>
            <a:ext cx="10817609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96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screenshot of a computer&#10;&#10;Description automatically generated">
            <a:extLst>
              <a:ext uri="{FF2B5EF4-FFF2-40B4-BE49-F238E27FC236}">
                <a16:creationId xmlns:a16="http://schemas.microsoft.com/office/drawing/2014/main" id="{8ECAE4D6-5794-3D83-1429-DAD9958CAE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0223" y="643466"/>
            <a:ext cx="10611554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1167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F292E963-4144-2F52-5B9A-0E5C2BB0C0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661840"/>
            <a:ext cx="10905066" cy="5534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257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diagram of a data parallel&#10;&#10;Description automatically generated">
            <a:extLst>
              <a:ext uri="{FF2B5EF4-FFF2-40B4-BE49-F238E27FC236}">
                <a16:creationId xmlns:a16="http://schemas.microsoft.com/office/drawing/2014/main" id="{066A2D7E-F7D8-1AAF-D3DD-21AE8B409D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3327" y="643466"/>
            <a:ext cx="10765345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2509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A screenshot of a computer&#10;&#10;Description automatically generated">
            <a:extLst>
              <a:ext uri="{FF2B5EF4-FFF2-40B4-BE49-F238E27FC236}">
                <a16:creationId xmlns:a16="http://schemas.microsoft.com/office/drawing/2014/main" id="{8CFA8AFF-4395-FD01-59CB-8D8BC4E004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4928" y="643466"/>
            <a:ext cx="10222144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8952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graph of optimizer&#10;&#10;Description automatically generated">
            <a:extLst>
              <a:ext uri="{FF2B5EF4-FFF2-40B4-BE49-F238E27FC236}">
                <a16:creationId xmlns:a16="http://schemas.microsoft.com/office/drawing/2014/main" id="{97E6C13D-C756-FF92-0EC2-CCB39242B7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0812" y="643466"/>
            <a:ext cx="10870375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3866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diagram of a computer&#10;&#10;Description automatically generated">
            <a:extLst>
              <a:ext uri="{FF2B5EF4-FFF2-40B4-BE49-F238E27FC236}">
                <a16:creationId xmlns:a16="http://schemas.microsoft.com/office/drawing/2014/main" id="{F4F9F1E6-4401-A16A-9530-7696B73EED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7195" y="643466"/>
            <a:ext cx="10817609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4552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E53A02A-0A33-40D9-A04E-36FA92BFD8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16DD803-634F-4EF2-A1E7-B1911DEE9D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438860"/>
            <a:ext cx="11167447" cy="5752769"/>
          </a:xfrm>
          <a:prstGeom prst="rect">
            <a:avLst/>
          </a:prstGeom>
          <a:ln w="12700">
            <a:solidFill>
              <a:srgbClr val="D5D5D5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Content Placeholder 4" descr="A diagram of a computer&#10;&#10;Description automatically generated">
            <a:extLst>
              <a:ext uri="{FF2B5EF4-FFF2-40B4-BE49-F238E27FC236}">
                <a16:creationId xmlns:a16="http://schemas.microsoft.com/office/drawing/2014/main" id="{D8D197C6-2727-096E-6392-13EC2A8C45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220" b="1"/>
          <a:stretch/>
        </p:blipFill>
        <p:spPr>
          <a:xfrm>
            <a:off x="796130" y="632129"/>
            <a:ext cx="10691603" cy="533077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A77B63F8-D1F3-4D40-B2D4-779BAE82BE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012465" y="4081933"/>
            <a:ext cx="167069" cy="42062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255776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diagram of a data parallel&#10;&#10;Description automatically generated">
            <a:extLst>
              <a:ext uri="{FF2B5EF4-FFF2-40B4-BE49-F238E27FC236}">
                <a16:creationId xmlns:a16="http://schemas.microsoft.com/office/drawing/2014/main" id="{5CDBD851-B553-DEB8-03E1-45B232029F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702734"/>
            <a:ext cx="10905066" cy="5452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5941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screenshot of a computer error&#10;&#10;Description automatically generated">
            <a:extLst>
              <a:ext uri="{FF2B5EF4-FFF2-40B4-BE49-F238E27FC236}">
                <a16:creationId xmlns:a16="http://schemas.microsoft.com/office/drawing/2014/main" id="{2C4AB612-DFE1-4957-C15A-A116C69998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87570" y="643466"/>
            <a:ext cx="9816860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499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graph and chart of a graph&#10;&#10;Description automatically generated">
            <a:extLst>
              <a:ext uri="{FF2B5EF4-FFF2-40B4-BE49-F238E27FC236}">
                <a16:creationId xmlns:a16="http://schemas.microsoft.com/office/drawing/2014/main" id="{A05ABBE3-5DBC-A040-0A2F-567251F0C9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9395" y="643466"/>
            <a:ext cx="10413209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519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A diagram of a number of small squares&#10;&#10;Description automatically generated">
            <a:extLst>
              <a:ext uri="{FF2B5EF4-FFF2-40B4-BE49-F238E27FC236}">
                <a16:creationId xmlns:a16="http://schemas.microsoft.com/office/drawing/2014/main" id="{3FA5DFCA-6230-DE95-BE25-C1D0E56D3C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0812" y="643466"/>
            <a:ext cx="10870375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3575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graph of different colored bars&#10;&#10;Description automatically generated">
            <a:extLst>
              <a:ext uri="{FF2B5EF4-FFF2-40B4-BE49-F238E27FC236}">
                <a16:creationId xmlns:a16="http://schemas.microsoft.com/office/drawing/2014/main" id="{1F0D804A-32B7-718F-5BC7-5BBA036525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5367" y="643466"/>
            <a:ext cx="10561265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9934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A graph of a model loss&#10;&#10;Description automatically generated">
            <a:extLst>
              <a:ext uri="{FF2B5EF4-FFF2-40B4-BE49-F238E27FC236}">
                <a16:creationId xmlns:a16="http://schemas.microsoft.com/office/drawing/2014/main" id="{99D3002E-3614-DA07-822D-B16C0E2DBB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661840"/>
            <a:ext cx="10905066" cy="5534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198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diagram of a model size&#10;&#10;Description automatically generated">
            <a:extLst>
              <a:ext uri="{FF2B5EF4-FFF2-40B4-BE49-F238E27FC236}">
                <a16:creationId xmlns:a16="http://schemas.microsoft.com/office/drawing/2014/main" id="{9D923B9C-3731-2DE2-4567-1B58D32C61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9527" y="643466"/>
            <a:ext cx="9992945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03745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diagram of a model&#10;&#10;Description automatically generated">
            <a:extLst>
              <a:ext uri="{FF2B5EF4-FFF2-40B4-BE49-F238E27FC236}">
                <a16:creationId xmlns:a16="http://schemas.microsoft.com/office/drawing/2014/main" id="{B5BD4DF4-9DD0-DDC0-6E11-9837917D68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661840"/>
            <a:ext cx="10905066" cy="5534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4075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56417529-CEB0-4199-1775-4CC78A9755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7195" y="643466"/>
            <a:ext cx="10817609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45638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diagram of a graph&#10;&#10;Description automatically generated">
            <a:extLst>
              <a:ext uri="{FF2B5EF4-FFF2-40B4-BE49-F238E27FC236}">
                <a16:creationId xmlns:a16="http://schemas.microsoft.com/office/drawing/2014/main" id="{FC782234-D488-3435-743C-3A418B7A74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716365"/>
            <a:ext cx="10905066" cy="5425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0829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E53A02A-0A33-40D9-A04E-36FA92BFD8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16DD803-634F-4EF2-A1E7-B1911DEE9D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438860"/>
            <a:ext cx="11167447" cy="5752769"/>
          </a:xfrm>
          <a:prstGeom prst="rect">
            <a:avLst/>
          </a:prstGeom>
          <a:ln w="12700">
            <a:solidFill>
              <a:srgbClr val="D5D5D5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Content Placeholder 4" descr="A diagram of a decoder model&#10;&#10;Description automatically generated">
            <a:extLst>
              <a:ext uri="{FF2B5EF4-FFF2-40B4-BE49-F238E27FC236}">
                <a16:creationId xmlns:a16="http://schemas.microsoft.com/office/drawing/2014/main" id="{A6D662BC-EE4C-AAF4-3170-EBC24E9BE3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236"/>
          <a:stretch/>
        </p:blipFill>
        <p:spPr>
          <a:xfrm>
            <a:off x="796130" y="632129"/>
            <a:ext cx="10691603" cy="533077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A77B63F8-D1F3-4D40-B2D4-779BAE82BE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012465" y="4081933"/>
            <a:ext cx="167069" cy="42062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827772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screenshot of a computer&#10;&#10;Description automatically generated">
            <a:extLst>
              <a:ext uri="{FF2B5EF4-FFF2-40B4-BE49-F238E27FC236}">
                <a16:creationId xmlns:a16="http://schemas.microsoft.com/office/drawing/2014/main" id="{5556D6DC-C99D-7C81-9A25-886779022B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716365"/>
            <a:ext cx="10905066" cy="5425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58305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graph of different types of numbers&#10;&#10;Description automatically generated">
            <a:extLst>
              <a:ext uri="{FF2B5EF4-FFF2-40B4-BE49-F238E27FC236}">
                <a16:creationId xmlns:a16="http://schemas.microsoft.com/office/drawing/2014/main" id="{10B29058-C1E1-E628-F390-4235071238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648207"/>
            <a:ext cx="10905066" cy="5561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49811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9F412AA-AFC1-D121-2FBB-D9B54D67A8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661840"/>
            <a:ext cx="10905066" cy="5534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09693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D5872A3-CFF8-4F36-8446-6F1B04585A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7EC0934-1503-4296-A688-FC4E83E3F6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522324" y="4813"/>
            <a:ext cx="7147352" cy="6333471"/>
            <a:chOff x="329184" y="-555662"/>
            <a:chExt cx="524256" cy="6333471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0C528A17-D3E6-4463-8942-C4991C05B0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329184" y="5777809"/>
              <a:ext cx="523824" cy="0"/>
            </a:xfrm>
            <a:prstGeom prst="line">
              <a:avLst/>
            </a:prstGeom>
            <a:ln w="152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99B74AA-0D92-4B16-A6FE-030C4476EF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9184" y="-555662"/>
              <a:ext cx="524256" cy="608778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5E2C537D-FECA-4C7F-A65B-F82518B3A1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464" y="265180"/>
            <a:ext cx="10999072" cy="575157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Content Placeholder 4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E3280AAD-9A80-E686-53EA-119A8B397D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4324" b="-1"/>
          <a:stretch/>
        </p:blipFill>
        <p:spPr>
          <a:xfrm>
            <a:off x="838200" y="469664"/>
            <a:ext cx="10515600" cy="5330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89790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D5872A3-CFF8-4F36-8446-6F1B04585A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7EC0934-1503-4296-A688-FC4E83E3F6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522324" y="4813"/>
            <a:ext cx="7147352" cy="6333471"/>
            <a:chOff x="329184" y="-555662"/>
            <a:chExt cx="524256" cy="6333471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0C528A17-D3E6-4463-8942-C4991C05B0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329184" y="5777809"/>
              <a:ext cx="523824" cy="0"/>
            </a:xfrm>
            <a:prstGeom prst="line">
              <a:avLst/>
            </a:prstGeom>
            <a:ln w="152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99B74AA-0D92-4B16-A6FE-030C4476EF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9184" y="-555662"/>
              <a:ext cx="524256" cy="608778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5E2C537D-FECA-4C7F-A65B-F82518B3A1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464" y="265180"/>
            <a:ext cx="10999072" cy="575157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Content Placeholder 4" descr="A diagram of a comparison between two people&#10;&#10;Description automatically generated">
            <a:extLst>
              <a:ext uri="{FF2B5EF4-FFF2-40B4-BE49-F238E27FC236}">
                <a16:creationId xmlns:a16="http://schemas.microsoft.com/office/drawing/2014/main" id="{4115A8E7-9B1C-4959-1B46-D7356A7918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3830" b="-2"/>
          <a:stretch/>
        </p:blipFill>
        <p:spPr>
          <a:xfrm>
            <a:off x="838200" y="469664"/>
            <a:ext cx="10515600" cy="5330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6853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0D1D8088-559A-46A5-A801-CDF0B9476B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3E2E96F-17F7-4C8C-BDF1-6BB90A0C1D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09667" y="2380868"/>
            <a:ext cx="11982332" cy="2087795"/>
            <a:chOff x="143163" y="5763486"/>
            <a:chExt cx="11982332" cy="739555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846BD00C-9313-4A22-94F7-3875A46C6D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357444" y="5763486"/>
              <a:ext cx="11768051" cy="73955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1EAF30D0-AA67-427C-9938-A2C8A9B5D5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43163" y="5763486"/>
              <a:ext cx="1" cy="739555"/>
            </a:xfrm>
            <a:prstGeom prst="line">
              <a:avLst/>
            </a:prstGeom>
            <a:ln w="1778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3776B14B-F2F4-4825-8DA8-8C7A0F2B3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466344"/>
            <a:ext cx="11111729" cy="591782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4C9486FC-1A06-A360-DD46-BDC85C6CBE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3777" b="-1"/>
          <a:stretch/>
        </p:blipFill>
        <p:spPr>
          <a:xfrm>
            <a:off x="838200" y="704765"/>
            <a:ext cx="10628376" cy="5440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55476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D5872A3-CFF8-4F36-8446-6F1B04585A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7EC0934-1503-4296-A688-FC4E83E3F6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522324" y="4813"/>
            <a:ext cx="7147352" cy="6333471"/>
            <a:chOff x="329184" y="-555662"/>
            <a:chExt cx="524256" cy="6333471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0C528A17-D3E6-4463-8942-C4991C05B0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329184" y="5777809"/>
              <a:ext cx="523824" cy="0"/>
            </a:xfrm>
            <a:prstGeom prst="line">
              <a:avLst/>
            </a:prstGeom>
            <a:ln w="152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99B74AA-0D92-4B16-A6FE-030C4476EF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9184" y="-555662"/>
              <a:ext cx="524256" cy="608778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5E2C537D-FECA-4C7F-A65B-F82518B3A1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464" y="265180"/>
            <a:ext cx="10999072" cy="575157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Content Placeholder 6" descr="A screenshot of a computer&#10;&#10;Description automatically generated">
            <a:extLst>
              <a:ext uri="{FF2B5EF4-FFF2-40B4-BE49-F238E27FC236}">
                <a16:creationId xmlns:a16="http://schemas.microsoft.com/office/drawing/2014/main" id="{9C972ADF-3F6F-5EAE-0A5B-75FC56987B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986" r="873"/>
          <a:stretch/>
        </p:blipFill>
        <p:spPr>
          <a:xfrm>
            <a:off x="838200" y="469664"/>
            <a:ext cx="10515600" cy="5330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45872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D5872A3-CFF8-4F36-8446-6F1B04585A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7EC0934-1503-4296-A688-FC4E83E3F6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522324" y="4813"/>
            <a:ext cx="7147352" cy="6333471"/>
            <a:chOff x="329184" y="-555662"/>
            <a:chExt cx="524256" cy="6333471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0C528A17-D3E6-4463-8942-C4991C05B0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329184" y="5777809"/>
              <a:ext cx="523824" cy="0"/>
            </a:xfrm>
            <a:prstGeom prst="line">
              <a:avLst/>
            </a:prstGeom>
            <a:ln w="152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99B74AA-0D92-4B16-A6FE-030C4476EF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9184" y="-555662"/>
              <a:ext cx="524256" cy="608778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5E2C537D-FECA-4C7F-A65B-F82518B3A1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464" y="265180"/>
            <a:ext cx="10999072" cy="575157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Content Placeholder 6" descr="A diagram of a math problem&#10;&#10;Description automatically generated">
            <a:extLst>
              <a:ext uri="{FF2B5EF4-FFF2-40B4-BE49-F238E27FC236}">
                <a16:creationId xmlns:a16="http://schemas.microsoft.com/office/drawing/2014/main" id="{56FDEB87-53E5-7BCA-B4B1-26A8D59C29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3830" b="-2"/>
          <a:stretch/>
        </p:blipFill>
        <p:spPr>
          <a:xfrm>
            <a:off x="838200" y="469664"/>
            <a:ext cx="10515600" cy="5330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19687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D5872A3-CFF8-4F36-8446-6F1B04585A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7EC0934-1503-4296-A688-FC4E83E3F6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522324" y="4813"/>
            <a:ext cx="7147352" cy="6333471"/>
            <a:chOff x="329184" y="-555662"/>
            <a:chExt cx="524256" cy="6333471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0C528A17-D3E6-4463-8942-C4991C05B0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329184" y="5777809"/>
              <a:ext cx="523824" cy="0"/>
            </a:xfrm>
            <a:prstGeom prst="line">
              <a:avLst/>
            </a:prstGeom>
            <a:ln w="152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99B74AA-0D92-4B16-A6FE-030C4476EF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9184" y="-555662"/>
              <a:ext cx="524256" cy="608778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5E2C537D-FECA-4C7F-A65B-F82518B3A1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464" y="265180"/>
            <a:ext cx="10999072" cy="575157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Content Placeholder 4" descr="A diagram of a person's face&#10;&#10;Description automatically generated">
            <a:extLst>
              <a:ext uri="{FF2B5EF4-FFF2-40B4-BE49-F238E27FC236}">
                <a16:creationId xmlns:a16="http://schemas.microsoft.com/office/drawing/2014/main" id="{D9C44B50-2915-4478-1F75-5A52740FF0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859"/>
          <a:stretch/>
        </p:blipFill>
        <p:spPr>
          <a:xfrm>
            <a:off x="838200" y="469664"/>
            <a:ext cx="10515600" cy="5330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44374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6D5872A3-CFF8-4F36-8446-6F1B04585A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7EC0934-1503-4296-A688-FC4E83E3F6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522324" y="4813"/>
            <a:ext cx="7147352" cy="6333471"/>
            <a:chOff x="329184" y="-555662"/>
            <a:chExt cx="524256" cy="6333471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0C528A17-D3E6-4463-8942-C4991C05B0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329184" y="5777809"/>
              <a:ext cx="523824" cy="0"/>
            </a:xfrm>
            <a:prstGeom prst="line">
              <a:avLst/>
            </a:prstGeom>
            <a:ln w="152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99B74AA-0D92-4B16-A6FE-030C4476EF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9184" y="-555662"/>
              <a:ext cx="524256" cy="608778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5E2C537D-FECA-4C7F-A65B-F82518B3A1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464" y="265180"/>
            <a:ext cx="10999072" cy="575157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66CB3334-29FD-D2A7-4EA1-7AD6E97C7B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2846"/>
          <a:stretch/>
        </p:blipFill>
        <p:spPr>
          <a:xfrm>
            <a:off x="838200" y="469664"/>
            <a:ext cx="10515600" cy="5330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8984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8FB763-7DB0-7797-DCCA-0CED7ACB4A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24C304-8ED1-A131-20BB-46500B8F96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D0F6C4-A018-8E46-4C6E-A3B2D6DE97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7076" y="1939848"/>
            <a:ext cx="5797848" cy="2978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59154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D5872A3-CFF8-4F36-8446-6F1B04585A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7EC0934-1503-4296-A688-FC4E83E3F6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522324" y="4813"/>
            <a:ext cx="7147352" cy="6333471"/>
            <a:chOff x="329184" y="-555662"/>
            <a:chExt cx="524256" cy="6333471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0C528A17-D3E6-4463-8942-C4991C05B0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329184" y="5777809"/>
              <a:ext cx="523824" cy="0"/>
            </a:xfrm>
            <a:prstGeom prst="line">
              <a:avLst/>
            </a:prstGeom>
            <a:ln w="152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99B74AA-0D92-4B16-A6FE-030C4476EF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9184" y="-555662"/>
              <a:ext cx="524256" cy="608778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5E2C537D-FECA-4C7F-A65B-F82518B3A1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464" y="265180"/>
            <a:ext cx="10999072" cy="575157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Content Placeholder 4" descr="A close-up of a logo&#10;&#10;Description automatically generated">
            <a:extLst>
              <a:ext uri="{FF2B5EF4-FFF2-40B4-BE49-F238E27FC236}">
                <a16:creationId xmlns:a16="http://schemas.microsoft.com/office/drawing/2014/main" id="{A060AAC5-8E7F-4AB5-4594-EC2CC5C23D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6757" r="7432" b="1"/>
          <a:stretch/>
        </p:blipFill>
        <p:spPr>
          <a:xfrm>
            <a:off x="838200" y="469664"/>
            <a:ext cx="10515600" cy="5330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87072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D5872A3-CFF8-4F36-8446-6F1B04585A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7EC0934-1503-4296-A688-FC4E83E3F6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522324" y="4813"/>
            <a:ext cx="7147352" cy="6333471"/>
            <a:chOff x="329184" y="-555662"/>
            <a:chExt cx="524256" cy="6333471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0C528A17-D3E6-4463-8942-C4991C05B0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329184" y="5777809"/>
              <a:ext cx="523824" cy="0"/>
            </a:xfrm>
            <a:prstGeom prst="line">
              <a:avLst/>
            </a:prstGeom>
            <a:ln w="152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99B74AA-0D92-4B16-A6FE-030C4476EF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9184" y="-555662"/>
              <a:ext cx="524256" cy="608778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5E2C537D-FECA-4C7F-A65B-F82518B3A1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464" y="265180"/>
            <a:ext cx="10999072" cy="575157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Content Placeholder 6" descr="A close-up of a document&#10;&#10;Description automatically generated">
            <a:extLst>
              <a:ext uri="{FF2B5EF4-FFF2-40B4-BE49-F238E27FC236}">
                <a16:creationId xmlns:a16="http://schemas.microsoft.com/office/drawing/2014/main" id="{BE23B586-0987-9BEF-20A2-C97AD4510E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4443"/>
          <a:stretch/>
        </p:blipFill>
        <p:spPr>
          <a:xfrm>
            <a:off x="838200" y="469664"/>
            <a:ext cx="10515600" cy="5330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76205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6D5872A3-CFF8-4F36-8446-6F1B04585A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7EC0934-1503-4296-A688-FC4E83E3F6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522324" y="4813"/>
            <a:ext cx="7147352" cy="6333471"/>
            <a:chOff x="329184" y="-555662"/>
            <a:chExt cx="524256" cy="6333471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0C528A17-D3E6-4463-8942-C4991C05B0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329184" y="5777809"/>
              <a:ext cx="523824" cy="0"/>
            </a:xfrm>
            <a:prstGeom prst="line">
              <a:avLst/>
            </a:prstGeom>
            <a:ln w="152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99B74AA-0D92-4B16-A6FE-030C4476EF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9184" y="-555662"/>
              <a:ext cx="524256" cy="608778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5E2C537D-FECA-4C7F-A65B-F82518B3A1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464" y="265180"/>
            <a:ext cx="10999072" cy="575157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Content Placeholder 8" descr="A close-up of a document&#10;&#10;Description automatically generated">
            <a:extLst>
              <a:ext uri="{FF2B5EF4-FFF2-40B4-BE49-F238E27FC236}">
                <a16:creationId xmlns:a16="http://schemas.microsoft.com/office/drawing/2014/main" id="{75278BE0-E063-29B2-D907-92B900C8F4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572" b="9494"/>
          <a:stretch/>
        </p:blipFill>
        <p:spPr>
          <a:xfrm>
            <a:off x="838200" y="469664"/>
            <a:ext cx="10515600" cy="5330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778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215C6C6-E45C-4179-9FC1-E8A4C1D47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FE9FE4C-C9E0-4C54-8010-EA9D29CD4D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1564726" y="1890469"/>
            <a:ext cx="5860051" cy="2079143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6FAD6EF-0374-46BD-901E-E901DCA01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4847ABE-275E-4DCA-B164-A672D517F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3776B14B-F2F4-4825-8DA8-8C7A0F2B3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466344"/>
            <a:ext cx="11111729" cy="591782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Content Placeholder 6" descr="A diagram of different types of models&#10;&#10;Description automatically generated">
            <a:extLst>
              <a:ext uri="{FF2B5EF4-FFF2-40B4-BE49-F238E27FC236}">
                <a16:creationId xmlns:a16="http://schemas.microsoft.com/office/drawing/2014/main" id="{9F9531C8-AA4B-6DED-E44F-4E4CA789E4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6514"/>
          <a:stretch/>
        </p:blipFill>
        <p:spPr>
          <a:xfrm>
            <a:off x="838200" y="704765"/>
            <a:ext cx="10628376" cy="5440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77188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215C6C6-E45C-4179-9FC1-E8A4C1D47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FE9FE4C-C9E0-4C54-8010-EA9D29CD4D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1564726" y="1890469"/>
            <a:ext cx="5860051" cy="2079143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6FAD6EF-0374-46BD-901E-E901DCA01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4847ABE-275E-4DCA-B164-A672D517F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3776B14B-F2F4-4825-8DA8-8C7A0F2B3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466344"/>
            <a:ext cx="11111729" cy="591782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Content Placeholder 6" descr="A screen shot of a computer&#10;&#10;Description automatically generated">
            <a:extLst>
              <a:ext uri="{FF2B5EF4-FFF2-40B4-BE49-F238E27FC236}">
                <a16:creationId xmlns:a16="http://schemas.microsoft.com/office/drawing/2014/main" id="{2D4FF038-9872-96F0-6C0E-B8A20082C7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337" b="1"/>
          <a:stretch/>
        </p:blipFill>
        <p:spPr>
          <a:xfrm>
            <a:off x="838200" y="704765"/>
            <a:ext cx="10628376" cy="5440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01608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215C6C6-E45C-4179-9FC1-E8A4C1D47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FE9FE4C-C9E0-4C54-8010-EA9D29CD4D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1564726" y="1890469"/>
            <a:ext cx="5860051" cy="2079143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6FAD6EF-0374-46BD-901E-E901DCA01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4847ABE-275E-4DCA-B164-A672D517F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3776B14B-F2F4-4825-8DA8-8C7A0F2B3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466344"/>
            <a:ext cx="11111729" cy="591782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Content Placeholder 6" descr="A computer and monitor with text&#10;&#10;Description automatically generated">
            <a:extLst>
              <a:ext uri="{FF2B5EF4-FFF2-40B4-BE49-F238E27FC236}">
                <a16:creationId xmlns:a16="http://schemas.microsoft.com/office/drawing/2014/main" id="{199CCD7C-BE0A-5590-34B2-D14764D150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360" b="1"/>
          <a:stretch/>
        </p:blipFill>
        <p:spPr>
          <a:xfrm>
            <a:off x="838200" y="704765"/>
            <a:ext cx="10628376" cy="5440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39884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215C6C6-E45C-4179-9FC1-E8A4C1D47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FE9FE4C-C9E0-4C54-8010-EA9D29CD4D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1564726" y="1890469"/>
            <a:ext cx="5860051" cy="2079143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6FAD6EF-0374-46BD-901E-E901DCA01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4847ABE-275E-4DCA-B164-A672D517F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3776B14B-F2F4-4825-8DA8-8C7A0F2B3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466344"/>
            <a:ext cx="11111729" cy="591782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Content Placeholder 4" descr="A computer screen with a green box and a black and white screen&#10;&#10;Description automatically generated">
            <a:extLst>
              <a:ext uri="{FF2B5EF4-FFF2-40B4-BE49-F238E27FC236}">
                <a16:creationId xmlns:a16="http://schemas.microsoft.com/office/drawing/2014/main" id="{6C949BD4-FDDA-B686-FF06-B5E482DD10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3290" b="1"/>
          <a:stretch/>
        </p:blipFill>
        <p:spPr>
          <a:xfrm>
            <a:off x="838200" y="704765"/>
            <a:ext cx="10628376" cy="5440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02817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215C6C6-E45C-4179-9FC1-E8A4C1D47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FE9FE4C-C9E0-4C54-8010-EA9D29CD4D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1564726" y="1890469"/>
            <a:ext cx="5860051" cy="2079143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6FAD6EF-0374-46BD-901E-E901DCA01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4847ABE-275E-4DCA-B164-A672D517F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3776B14B-F2F4-4825-8DA8-8C7A0F2B3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466344"/>
            <a:ext cx="11111729" cy="591782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0E17180-67B6-405D-47FC-F89EA6EC3A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336" r="1" b="1"/>
          <a:stretch/>
        </p:blipFill>
        <p:spPr>
          <a:xfrm>
            <a:off x="838200" y="704765"/>
            <a:ext cx="10628376" cy="5440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13455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215C6C6-E45C-4179-9FC1-E8A4C1D47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FE9FE4C-C9E0-4C54-8010-EA9D29CD4D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1564726" y="1890469"/>
            <a:ext cx="5860051" cy="2079143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6FAD6EF-0374-46BD-901E-E901DCA01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4847ABE-275E-4DCA-B164-A672D517F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3776B14B-F2F4-4825-8DA8-8C7A0F2B3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466344"/>
            <a:ext cx="11111729" cy="591782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Content Placeholder 6" descr="A diagram of a diagram&#10;&#10;Description automatically generated">
            <a:extLst>
              <a:ext uri="{FF2B5EF4-FFF2-40B4-BE49-F238E27FC236}">
                <a16:creationId xmlns:a16="http://schemas.microsoft.com/office/drawing/2014/main" id="{B6A162AB-AFF2-4665-DB3B-5F50B5F7F2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847"/>
          <a:stretch/>
        </p:blipFill>
        <p:spPr>
          <a:xfrm>
            <a:off x="838200" y="704765"/>
            <a:ext cx="10628376" cy="5440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69350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215C6C6-E45C-4179-9FC1-E8A4C1D47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FE9FE4C-C9E0-4C54-8010-EA9D29CD4D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1564726" y="1890469"/>
            <a:ext cx="5860051" cy="2079143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6FAD6EF-0374-46BD-901E-E901DCA01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4847ABE-275E-4DCA-B164-A672D517F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3776B14B-F2F4-4825-8DA8-8C7A0F2B3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466344"/>
            <a:ext cx="11111729" cy="591782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Content Placeholder 6" descr="A diagram of a scale&#10;&#10;Description automatically generated">
            <a:extLst>
              <a:ext uri="{FF2B5EF4-FFF2-40B4-BE49-F238E27FC236}">
                <a16:creationId xmlns:a16="http://schemas.microsoft.com/office/drawing/2014/main" id="{9654DAA3-1DA0-A05C-9564-42B5EF88C7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847"/>
          <a:stretch/>
        </p:blipFill>
        <p:spPr>
          <a:xfrm>
            <a:off x="838200" y="704765"/>
            <a:ext cx="10628376" cy="5440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2034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E53A02A-0A33-40D9-A04E-36FA92BFD8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16DD803-634F-4EF2-A1E7-B1911DEE9D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438860"/>
            <a:ext cx="11167447" cy="5752769"/>
          </a:xfrm>
          <a:prstGeom prst="rect">
            <a:avLst/>
          </a:prstGeom>
          <a:ln w="12700">
            <a:solidFill>
              <a:srgbClr val="D5D5D5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Content Placeholder 4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BE53C553-62A0-CCF3-746B-C8FEB16FFC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281"/>
          <a:stretch/>
        </p:blipFill>
        <p:spPr>
          <a:xfrm>
            <a:off x="796130" y="632129"/>
            <a:ext cx="10691603" cy="533077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A77B63F8-D1F3-4D40-B2D4-779BAE82BE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012465" y="4081933"/>
            <a:ext cx="167069" cy="42062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0820053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E2617553-47E8-34AB-A78B-CDB8C4A47C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757259"/>
            <a:ext cx="10905066" cy="5343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29362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215C6C6-E45C-4179-9FC1-E8A4C1D47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FE9FE4C-C9E0-4C54-8010-EA9D29CD4D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1564726" y="1890469"/>
            <a:ext cx="5860051" cy="2079143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6FAD6EF-0374-46BD-901E-E901DCA01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4847ABE-275E-4DCA-B164-A672D517F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3776B14B-F2F4-4825-8DA8-8C7A0F2B3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466344"/>
            <a:ext cx="11111729" cy="591782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Content Placeholder 6" descr="A diagram of a process&#10;&#10;Description automatically generated">
            <a:extLst>
              <a:ext uri="{FF2B5EF4-FFF2-40B4-BE49-F238E27FC236}">
                <a16:creationId xmlns:a16="http://schemas.microsoft.com/office/drawing/2014/main" id="{FD903FD0-FBA6-1C15-D04A-41ABBA4EE3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0204"/>
          <a:stretch/>
        </p:blipFill>
        <p:spPr>
          <a:xfrm>
            <a:off x="838200" y="704765"/>
            <a:ext cx="10628376" cy="5440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93355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2215C6C6-E45C-4179-9FC1-E8A4C1D47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FE9FE4C-C9E0-4C54-8010-EA9D29CD4D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1564726" y="1890469"/>
            <a:ext cx="5860051" cy="2079143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56FAD6EF-0374-46BD-901E-E901DCA01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04847ABE-275E-4DCA-B164-A672D517F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3776B14B-F2F4-4825-8DA8-8C7A0F2B3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466344"/>
            <a:ext cx="11111729" cy="591782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E9248638-42B7-88FF-031D-09E9FD51F5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40" r="997" b="1"/>
          <a:stretch/>
        </p:blipFill>
        <p:spPr>
          <a:xfrm>
            <a:off x="838200" y="704765"/>
            <a:ext cx="10628376" cy="5440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28214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215C6C6-E45C-4179-9FC1-E8A4C1D47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FE9FE4C-C9E0-4C54-8010-EA9D29CD4D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1564726" y="1890469"/>
            <a:ext cx="5860051" cy="2079143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6FAD6EF-0374-46BD-901E-E901DCA01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4847ABE-275E-4DCA-B164-A672D517F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3776B14B-F2F4-4825-8DA8-8C7A0F2B3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466344"/>
            <a:ext cx="11111729" cy="591782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Content Placeholder 6" descr="A screenshot of a math problem&#10;&#10;Description automatically generated">
            <a:extLst>
              <a:ext uri="{FF2B5EF4-FFF2-40B4-BE49-F238E27FC236}">
                <a16:creationId xmlns:a16="http://schemas.microsoft.com/office/drawing/2014/main" id="{D32E16DD-35D2-8382-194D-53811F2686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29"/>
          <a:stretch/>
        </p:blipFill>
        <p:spPr>
          <a:xfrm>
            <a:off x="838200" y="704765"/>
            <a:ext cx="10628376" cy="5440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28698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215C6C6-E45C-4179-9FC1-E8A4C1D47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FE9FE4C-C9E0-4C54-8010-EA9D29CD4D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1564726" y="1890469"/>
            <a:ext cx="5860051" cy="2079143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6FAD6EF-0374-46BD-901E-E901DCA01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4847ABE-275E-4DCA-B164-A672D517F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3776B14B-F2F4-4825-8DA8-8C7A0F2B3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466344"/>
            <a:ext cx="11111729" cy="591782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Content Placeholder 6" descr="A diagram of a task&#10;&#10;Description automatically generated">
            <a:extLst>
              <a:ext uri="{FF2B5EF4-FFF2-40B4-BE49-F238E27FC236}">
                <a16:creationId xmlns:a16="http://schemas.microsoft.com/office/drawing/2014/main" id="{F3A6AAD9-5BAD-6E10-157D-56F73C9B5F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3427"/>
          <a:stretch/>
        </p:blipFill>
        <p:spPr>
          <a:xfrm>
            <a:off x="838200" y="704765"/>
            <a:ext cx="10628376" cy="5440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75024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215C6C6-E45C-4179-9FC1-E8A4C1D47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FE9FE4C-C9E0-4C54-8010-EA9D29CD4D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1564726" y="1890469"/>
            <a:ext cx="5860051" cy="2079143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6FAD6EF-0374-46BD-901E-E901DCA01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4847ABE-275E-4DCA-B164-A672D517F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3776B14B-F2F4-4825-8DA8-8C7A0F2B3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466344"/>
            <a:ext cx="11111729" cy="591782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Content Placeholder 6" descr="A screenshot of a computer&#10;&#10;Description automatically generated">
            <a:extLst>
              <a:ext uri="{FF2B5EF4-FFF2-40B4-BE49-F238E27FC236}">
                <a16:creationId xmlns:a16="http://schemas.microsoft.com/office/drawing/2014/main" id="{E19901BF-3BE7-5563-E066-F43A682FA9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825" b="1"/>
          <a:stretch/>
        </p:blipFill>
        <p:spPr>
          <a:xfrm>
            <a:off x="838200" y="704765"/>
            <a:ext cx="10628376" cy="5440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06611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215C6C6-E45C-4179-9FC1-E8A4C1D47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FE9FE4C-C9E0-4C54-8010-EA9D29CD4D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1564726" y="1890469"/>
            <a:ext cx="5860051" cy="2079143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6FAD6EF-0374-46BD-901E-E901DCA01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4847ABE-275E-4DCA-B164-A672D517F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3776B14B-F2F4-4825-8DA8-8C7A0F2B3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466344"/>
            <a:ext cx="11111729" cy="591782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Content Placeholder 4" descr="A diagram of a model&#10;&#10;Description automatically generated">
            <a:extLst>
              <a:ext uri="{FF2B5EF4-FFF2-40B4-BE49-F238E27FC236}">
                <a16:creationId xmlns:a16="http://schemas.microsoft.com/office/drawing/2014/main" id="{DBA609E3-49D8-22D4-9F94-B9BF2F1E8F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847"/>
          <a:stretch/>
        </p:blipFill>
        <p:spPr>
          <a:xfrm>
            <a:off x="838200" y="704765"/>
            <a:ext cx="10628376" cy="5440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88147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215C6C6-E45C-4179-9FC1-E8A4C1D47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FE9FE4C-C9E0-4C54-8010-EA9D29CD4D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1564726" y="1890469"/>
            <a:ext cx="5860051" cy="2079143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6FAD6EF-0374-46BD-901E-E901DCA01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4847ABE-275E-4DCA-B164-A672D517F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3776B14B-F2F4-4825-8DA8-8C7A0F2B3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466344"/>
            <a:ext cx="11111729" cy="591782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Content Placeholder 6" descr="A chart of a test&#10;&#10;Description automatically generated">
            <a:extLst>
              <a:ext uri="{FF2B5EF4-FFF2-40B4-BE49-F238E27FC236}">
                <a16:creationId xmlns:a16="http://schemas.microsoft.com/office/drawing/2014/main" id="{710E3462-8DEE-EC78-E154-97C5510980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847"/>
          <a:stretch/>
        </p:blipFill>
        <p:spPr>
          <a:xfrm>
            <a:off x="838200" y="704765"/>
            <a:ext cx="10628376" cy="5440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2370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215C6C6-E45C-4179-9FC1-E8A4C1D47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FE9FE4C-C9E0-4C54-8010-EA9D29CD4D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1564726" y="1890469"/>
            <a:ext cx="5860051" cy="2079143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6FAD6EF-0374-46BD-901E-E901DCA01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4847ABE-275E-4DCA-B164-A672D517F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3776B14B-F2F4-4825-8DA8-8C7A0F2B3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466344"/>
            <a:ext cx="11111729" cy="591782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Content Placeholder 4" descr="A graph of a graph&#10;&#10;Description automatically generated">
            <a:extLst>
              <a:ext uri="{FF2B5EF4-FFF2-40B4-BE49-F238E27FC236}">
                <a16:creationId xmlns:a16="http://schemas.microsoft.com/office/drawing/2014/main" id="{19B770F7-EDDE-F421-23CD-36DC61B79E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094"/>
          <a:stretch/>
        </p:blipFill>
        <p:spPr>
          <a:xfrm>
            <a:off x="838200" y="704765"/>
            <a:ext cx="10628376" cy="5440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14229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215C6C6-E45C-4179-9FC1-E8A4C1D47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FE9FE4C-C9E0-4C54-8010-EA9D29CD4D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1564726" y="1890469"/>
            <a:ext cx="5860051" cy="2079143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6FAD6EF-0374-46BD-901E-E901DCA01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4847ABE-275E-4DCA-B164-A672D517F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3776B14B-F2F4-4825-8DA8-8C7A0F2B3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466344"/>
            <a:ext cx="11111729" cy="591782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Content Placeholder 6" descr="A screenshot of a computer&#10;&#10;Description automatically generated">
            <a:extLst>
              <a:ext uri="{FF2B5EF4-FFF2-40B4-BE49-F238E27FC236}">
                <a16:creationId xmlns:a16="http://schemas.microsoft.com/office/drawing/2014/main" id="{4ECE0327-2823-BE6C-C2B6-2F26829845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2041"/>
          <a:stretch/>
        </p:blipFill>
        <p:spPr>
          <a:xfrm>
            <a:off x="838200" y="704765"/>
            <a:ext cx="10628376" cy="5440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2660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4E53A02A-0A33-40D9-A04E-36FA92BFD8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216DD803-634F-4EF2-A1E7-B1911DEE9D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438860"/>
            <a:ext cx="11167447" cy="5752769"/>
          </a:xfrm>
          <a:prstGeom prst="rect">
            <a:avLst/>
          </a:prstGeom>
          <a:ln w="12700">
            <a:solidFill>
              <a:srgbClr val="D5D5D5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Content Placeholder 6" descr="A screenshot of a computer&#10;&#10;Description automatically generated">
            <a:extLst>
              <a:ext uri="{FF2B5EF4-FFF2-40B4-BE49-F238E27FC236}">
                <a16:creationId xmlns:a16="http://schemas.microsoft.com/office/drawing/2014/main" id="{6B0F6E76-BECD-E5E5-11CA-C0054FEE10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755"/>
          <a:stretch/>
        </p:blipFill>
        <p:spPr>
          <a:xfrm>
            <a:off x="796130" y="632129"/>
            <a:ext cx="10691603" cy="533077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A77B63F8-D1F3-4D40-B2D4-779BAE82BE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012465" y="4081933"/>
            <a:ext cx="167069" cy="42062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2985627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215C6C6-E45C-4179-9FC1-E8A4C1D47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FE9FE4C-C9E0-4C54-8010-EA9D29CD4D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1564726" y="1890469"/>
            <a:ext cx="5860051" cy="2079143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6FAD6EF-0374-46BD-901E-E901DCA01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4847ABE-275E-4DCA-B164-A672D517F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3776B14B-F2F4-4825-8DA8-8C7A0F2B3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466344"/>
            <a:ext cx="11111729" cy="591782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Content Placeholder 6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7533756E-0CDB-43E6-ACEF-C44D6764D8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825" b="1"/>
          <a:stretch/>
        </p:blipFill>
        <p:spPr>
          <a:xfrm>
            <a:off x="838200" y="704765"/>
            <a:ext cx="10628376" cy="5440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86635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A diagram of a model&#10;&#10;Description automatically generated">
            <a:extLst>
              <a:ext uri="{FF2B5EF4-FFF2-40B4-BE49-F238E27FC236}">
                <a16:creationId xmlns:a16="http://schemas.microsoft.com/office/drawing/2014/main" id="{AC2A8485-2D66-D2C9-C8F5-0591D7C612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0812" y="643466"/>
            <a:ext cx="10870375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37951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graph of a model results&#10;&#10;Description automatically generated">
            <a:extLst>
              <a:ext uri="{FF2B5EF4-FFF2-40B4-BE49-F238E27FC236}">
                <a16:creationId xmlns:a16="http://schemas.microsoft.com/office/drawing/2014/main" id="{2723C6E8-E4B4-B37B-BFE8-373EECA6B3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94676" y="643466"/>
            <a:ext cx="9402648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12560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 descr="A diagram of a person's learning&#10;&#10;Description automatically generated">
            <a:extLst>
              <a:ext uri="{FF2B5EF4-FFF2-40B4-BE49-F238E27FC236}">
                <a16:creationId xmlns:a16="http://schemas.microsoft.com/office/drawing/2014/main" id="{08123E15-15BB-C8C8-E090-1EC71E47E0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770889"/>
            <a:ext cx="10905066" cy="5316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59492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diagram of a business&#10;&#10;Description automatically generated">
            <a:extLst>
              <a:ext uri="{FF2B5EF4-FFF2-40B4-BE49-F238E27FC236}">
                <a16:creationId xmlns:a16="http://schemas.microsoft.com/office/drawing/2014/main" id="{20517077-620E-8BD1-A5B0-284017E545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3356" y="643466"/>
            <a:ext cx="9605287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67689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diagram of a diagram&#10;&#10;Description automatically generated">
            <a:extLst>
              <a:ext uri="{FF2B5EF4-FFF2-40B4-BE49-F238E27FC236}">
                <a16:creationId xmlns:a16="http://schemas.microsoft.com/office/drawing/2014/main" id="{DF586CAE-10B2-FC84-A8A3-5717DE1948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675471"/>
            <a:ext cx="10905066" cy="5507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49061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diagram of a diagram of a model&#10;&#10;Description automatically generated">
            <a:extLst>
              <a:ext uri="{FF2B5EF4-FFF2-40B4-BE49-F238E27FC236}">
                <a16:creationId xmlns:a16="http://schemas.microsoft.com/office/drawing/2014/main" id="{79E8DE6E-A40A-6D42-A431-DA40FD95A8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716365"/>
            <a:ext cx="10905066" cy="5425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94134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Content Placeholder 28">
            <a:extLst>
              <a:ext uri="{FF2B5EF4-FFF2-40B4-BE49-F238E27FC236}">
                <a16:creationId xmlns:a16="http://schemas.microsoft.com/office/drawing/2014/main" id="{DC15F5F0-2321-1D7B-AAD2-37C00CD53E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757259"/>
            <a:ext cx="10905066" cy="5343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14798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2215C6C6-E45C-4179-9FC1-E8A4C1D47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FE9FE4C-C9E0-4C54-8010-EA9D29CD4D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1564726" y="1890469"/>
            <a:ext cx="5860051" cy="2079143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6FAD6EF-0374-46BD-901E-E901DCA01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4847ABE-275E-4DCA-B164-A672D517F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3776B14B-F2F4-4825-8DA8-8C7A0F2B3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466344"/>
            <a:ext cx="11111729" cy="591782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939DE1DF-6E14-0E68-7CBA-E84F18CB78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337" b="1"/>
          <a:stretch/>
        </p:blipFill>
        <p:spPr>
          <a:xfrm>
            <a:off x="838200" y="704765"/>
            <a:ext cx="10628376" cy="5440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64366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215C6C6-E45C-4179-9FC1-E8A4C1D47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FE9FE4C-C9E0-4C54-8010-EA9D29CD4D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1564726" y="1890469"/>
            <a:ext cx="5860051" cy="2079143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6FAD6EF-0374-46BD-901E-E901DCA01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4847ABE-275E-4DCA-B164-A672D517F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3776B14B-F2F4-4825-8DA8-8C7A0F2B3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466344"/>
            <a:ext cx="11111729" cy="591782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6E05145B-629D-1B76-5572-6C95D7B7FB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3290" b="1"/>
          <a:stretch/>
        </p:blipFill>
        <p:spPr>
          <a:xfrm>
            <a:off x="838200" y="704765"/>
            <a:ext cx="10628376" cy="5440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958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11">
            <a:extLst>
              <a:ext uri="{FF2B5EF4-FFF2-40B4-BE49-F238E27FC236}">
                <a16:creationId xmlns:a16="http://schemas.microsoft.com/office/drawing/2014/main" id="{4E53A02A-0A33-40D9-A04E-36FA92BFD8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3">
            <a:extLst>
              <a:ext uri="{FF2B5EF4-FFF2-40B4-BE49-F238E27FC236}">
                <a16:creationId xmlns:a16="http://schemas.microsoft.com/office/drawing/2014/main" id="{216DD803-634F-4EF2-A1E7-B1911DEE9D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438860"/>
            <a:ext cx="11167447" cy="5752769"/>
          </a:xfrm>
          <a:prstGeom prst="rect">
            <a:avLst/>
          </a:prstGeom>
          <a:ln w="12700">
            <a:solidFill>
              <a:srgbClr val="D5D5D5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A14FB43-8B32-1333-5675-0C6644F7EE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3186"/>
          <a:stretch/>
        </p:blipFill>
        <p:spPr>
          <a:xfrm>
            <a:off x="796130" y="632129"/>
            <a:ext cx="10691603" cy="533077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A77B63F8-D1F3-4D40-B2D4-779BAE82BE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012465" y="4081933"/>
            <a:ext cx="167069" cy="42062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6422080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2215C6C6-E45C-4179-9FC1-E8A4C1D47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FE9FE4C-C9E0-4C54-8010-EA9D29CD4D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1564726" y="1890469"/>
            <a:ext cx="5860051" cy="2079143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56FAD6EF-0374-46BD-901E-E901DCA01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04847ABE-275E-4DCA-B164-A672D517F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3776B14B-F2F4-4825-8DA8-8C7A0F2B3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466344"/>
            <a:ext cx="11111729" cy="591782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Content Placeholder 16" descr="A diagram of a model&#10;&#10;Description automatically generated">
            <a:extLst>
              <a:ext uri="{FF2B5EF4-FFF2-40B4-BE49-F238E27FC236}">
                <a16:creationId xmlns:a16="http://schemas.microsoft.com/office/drawing/2014/main" id="{E556C128-EFDF-59CF-FAE3-9509AC7834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3777" b="-1"/>
          <a:stretch/>
        </p:blipFill>
        <p:spPr>
          <a:xfrm>
            <a:off x="838200" y="704765"/>
            <a:ext cx="10628376" cy="5440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49647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215C6C6-E45C-4179-9FC1-E8A4C1D47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FE9FE4C-C9E0-4C54-8010-EA9D29CD4D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1564726" y="1890469"/>
            <a:ext cx="5860051" cy="2079143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6FAD6EF-0374-46BD-901E-E901DCA01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4847ABE-275E-4DCA-B164-A672D517F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3776B14B-F2F4-4825-8DA8-8C7A0F2B3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466344"/>
            <a:ext cx="11111729" cy="591782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Content Placeholder 6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85D0E64B-3DC9-AE22-F81F-2865051C37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84" r="953" b="1"/>
          <a:stretch/>
        </p:blipFill>
        <p:spPr>
          <a:xfrm>
            <a:off x="838200" y="704765"/>
            <a:ext cx="10628376" cy="5440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99567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215C6C6-E45C-4179-9FC1-E8A4C1D47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FE9FE4C-C9E0-4C54-8010-EA9D29CD4D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1564726" y="1890469"/>
            <a:ext cx="5860051" cy="2079143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6FAD6EF-0374-46BD-901E-E901DCA01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4847ABE-275E-4DCA-B164-A672D517F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3776B14B-F2F4-4825-8DA8-8C7A0F2B3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466344"/>
            <a:ext cx="11111729" cy="591782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Content Placeholder 4" descr="A diagram of a program&#10;&#10;Description automatically generated">
            <a:extLst>
              <a:ext uri="{FF2B5EF4-FFF2-40B4-BE49-F238E27FC236}">
                <a16:creationId xmlns:a16="http://schemas.microsoft.com/office/drawing/2014/main" id="{852CC33B-CE2A-E9AE-895E-7D505DE908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2313"/>
          <a:stretch/>
        </p:blipFill>
        <p:spPr>
          <a:xfrm>
            <a:off x="838200" y="704765"/>
            <a:ext cx="10628376" cy="5440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05247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215C6C6-E45C-4179-9FC1-E8A4C1D47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FE9FE4C-C9E0-4C54-8010-EA9D29CD4D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1564726" y="1890469"/>
            <a:ext cx="5860051" cy="2079143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6FAD6EF-0374-46BD-901E-E901DCA01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4847ABE-275E-4DCA-B164-A672D517F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3776B14B-F2F4-4825-8DA8-8C7A0F2B3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466344"/>
            <a:ext cx="11111729" cy="591782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Content Placeholder 4" descr="A diagram of a person's relationship&#10;&#10;Description automatically generated">
            <a:extLst>
              <a:ext uri="{FF2B5EF4-FFF2-40B4-BE49-F238E27FC236}">
                <a16:creationId xmlns:a16="http://schemas.microsoft.com/office/drawing/2014/main" id="{8F059B34-E86C-4F7E-0EFC-F266141841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094"/>
          <a:stretch/>
        </p:blipFill>
        <p:spPr>
          <a:xfrm>
            <a:off x="838200" y="704765"/>
            <a:ext cx="10628376" cy="5440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8324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DA2E7C1E-2B5A-4BBA-AE51-1CD8C19309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43DF76B1-5174-4FAF-9D19-FFEE984268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38200" y="720953"/>
            <a:ext cx="10515600" cy="5416094"/>
          </a:xfrm>
          <a:custGeom>
            <a:avLst/>
            <a:gdLst>
              <a:gd name="connsiteX0" fmla="*/ 0 w 10515600"/>
              <a:gd name="connsiteY0" fmla="*/ 0 h 5416094"/>
              <a:gd name="connsiteX1" fmla="*/ 552069 w 10515600"/>
              <a:gd name="connsiteY1" fmla="*/ 0 h 5416094"/>
              <a:gd name="connsiteX2" fmla="*/ 893826 w 10515600"/>
              <a:gd name="connsiteY2" fmla="*/ 0 h 5416094"/>
              <a:gd name="connsiteX3" fmla="*/ 1761363 w 10515600"/>
              <a:gd name="connsiteY3" fmla="*/ 0 h 5416094"/>
              <a:gd name="connsiteX4" fmla="*/ 2313432 w 10515600"/>
              <a:gd name="connsiteY4" fmla="*/ 0 h 5416094"/>
              <a:gd name="connsiteX5" fmla="*/ 2865501 w 10515600"/>
              <a:gd name="connsiteY5" fmla="*/ 0 h 5416094"/>
              <a:gd name="connsiteX6" fmla="*/ 3733038 w 10515600"/>
              <a:gd name="connsiteY6" fmla="*/ 0 h 5416094"/>
              <a:gd name="connsiteX7" fmla="*/ 4179951 w 10515600"/>
              <a:gd name="connsiteY7" fmla="*/ 0 h 5416094"/>
              <a:gd name="connsiteX8" fmla="*/ 5047488 w 10515600"/>
              <a:gd name="connsiteY8" fmla="*/ 0 h 5416094"/>
              <a:gd name="connsiteX9" fmla="*/ 5915025 w 10515600"/>
              <a:gd name="connsiteY9" fmla="*/ 0 h 5416094"/>
              <a:gd name="connsiteX10" fmla="*/ 6572250 w 10515600"/>
              <a:gd name="connsiteY10" fmla="*/ 0 h 5416094"/>
              <a:gd name="connsiteX11" fmla="*/ 7439787 w 10515600"/>
              <a:gd name="connsiteY11" fmla="*/ 0 h 5416094"/>
              <a:gd name="connsiteX12" fmla="*/ 7991856 w 10515600"/>
              <a:gd name="connsiteY12" fmla="*/ 0 h 5416094"/>
              <a:gd name="connsiteX13" fmla="*/ 8543925 w 10515600"/>
              <a:gd name="connsiteY13" fmla="*/ 0 h 5416094"/>
              <a:gd name="connsiteX14" fmla="*/ 9306306 w 10515600"/>
              <a:gd name="connsiteY14" fmla="*/ 0 h 5416094"/>
              <a:gd name="connsiteX15" fmla="*/ 9858375 w 10515600"/>
              <a:gd name="connsiteY15" fmla="*/ 0 h 5416094"/>
              <a:gd name="connsiteX16" fmla="*/ 10515600 w 10515600"/>
              <a:gd name="connsiteY16" fmla="*/ 0 h 5416094"/>
              <a:gd name="connsiteX17" fmla="*/ 10515600 w 10515600"/>
              <a:gd name="connsiteY17" fmla="*/ 785334 h 5416094"/>
              <a:gd name="connsiteX18" fmla="*/ 10515600 w 10515600"/>
              <a:gd name="connsiteY18" fmla="*/ 1516506 h 5416094"/>
              <a:gd name="connsiteX19" fmla="*/ 10515600 w 10515600"/>
              <a:gd name="connsiteY19" fmla="*/ 2247679 h 5416094"/>
              <a:gd name="connsiteX20" fmla="*/ 10515600 w 10515600"/>
              <a:gd name="connsiteY20" fmla="*/ 2762208 h 5416094"/>
              <a:gd name="connsiteX21" fmla="*/ 10515600 w 10515600"/>
              <a:gd name="connsiteY21" fmla="*/ 3330898 h 5416094"/>
              <a:gd name="connsiteX22" fmla="*/ 10515600 w 10515600"/>
              <a:gd name="connsiteY22" fmla="*/ 4062071 h 5416094"/>
              <a:gd name="connsiteX23" fmla="*/ 10515600 w 10515600"/>
              <a:gd name="connsiteY23" fmla="*/ 4684921 h 5416094"/>
              <a:gd name="connsiteX24" fmla="*/ 10515600 w 10515600"/>
              <a:gd name="connsiteY24" fmla="*/ 5416094 h 5416094"/>
              <a:gd name="connsiteX25" fmla="*/ 9753219 w 10515600"/>
              <a:gd name="connsiteY25" fmla="*/ 5416094 h 5416094"/>
              <a:gd name="connsiteX26" fmla="*/ 9411462 w 10515600"/>
              <a:gd name="connsiteY26" fmla="*/ 5416094 h 5416094"/>
              <a:gd name="connsiteX27" fmla="*/ 8754237 w 10515600"/>
              <a:gd name="connsiteY27" fmla="*/ 5416094 h 5416094"/>
              <a:gd name="connsiteX28" fmla="*/ 8307324 w 10515600"/>
              <a:gd name="connsiteY28" fmla="*/ 5416094 h 5416094"/>
              <a:gd name="connsiteX29" fmla="*/ 7544943 w 10515600"/>
              <a:gd name="connsiteY29" fmla="*/ 5416094 h 5416094"/>
              <a:gd name="connsiteX30" fmla="*/ 7098030 w 10515600"/>
              <a:gd name="connsiteY30" fmla="*/ 5416094 h 5416094"/>
              <a:gd name="connsiteX31" fmla="*/ 6335649 w 10515600"/>
              <a:gd name="connsiteY31" fmla="*/ 5416094 h 5416094"/>
              <a:gd name="connsiteX32" fmla="*/ 5993892 w 10515600"/>
              <a:gd name="connsiteY32" fmla="*/ 5416094 h 5416094"/>
              <a:gd name="connsiteX33" fmla="*/ 5231511 w 10515600"/>
              <a:gd name="connsiteY33" fmla="*/ 5416094 h 5416094"/>
              <a:gd name="connsiteX34" fmla="*/ 4784598 w 10515600"/>
              <a:gd name="connsiteY34" fmla="*/ 5416094 h 5416094"/>
              <a:gd name="connsiteX35" fmla="*/ 4442841 w 10515600"/>
              <a:gd name="connsiteY35" fmla="*/ 5416094 h 5416094"/>
              <a:gd name="connsiteX36" fmla="*/ 3995928 w 10515600"/>
              <a:gd name="connsiteY36" fmla="*/ 5416094 h 5416094"/>
              <a:gd name="connsiteX37" fmla="*/ 3233547 w 10515600"/>
              <a:gd name="connsiteY37" fmla="*/ 5416094 h 5416094"/>
              <a:gd name="connsiteX38" fmla="*/ 2786634 w 10515600"/>
              <a:gd name="connsiteY38" fmla="*/ 5416094 h 5416094"/>
              <a:gd name="connsiteX39" fmla="*/ 2444877 w 10515600"/>
              <a:gd name="connsiteY39" fmla="*/ 5416094 h 5416094"/>
              <a:gd name="connsiteX40" fmla="*/ 1997964 w 10515600"/>
              <a:gd name="connsiteY40" fmla="*/ 5416094 h 5416094"/>
              <a:gd name="connsiteX41" fmla="*/ 1445895 w 10515600"/>
              <a:gd name="connsiteY41" fmla="*/ 5416094 h 5416094"/>
              <a:gd name="connsiteX42" fmla="*/ 788670 w 10515600"/>
              <a:gd name="connsiteY42" fmla="*/ 5416094 h 5416094"/>
              <a:gd name="connsiteX43" fmla="*/ 0 w 10515600"/>
              <a:gd name="connsiteY43" fmla="*/ 5416094 h 5416094"/>
              <a:gd name="connsiteX44" fmla="*/ 0 w 10515600"/>
              <a:gd name="connsiteY44" fmla="*/ 4630760 h 5416094"/>
              <a:gd name="connsiteX45" fmla="*/ 0 w 10515600"/>
              <a:gd name="connsiteY45" fmla="*/ 3953749 h 5416094"/>
              <a:gd name="connsiteX46" fmla="*/ 0 w 10515600"/>
              <a:gd name="connsiteY46" fmla="*/ 3276737 h 5416094"/>
              <a:gd name="connsiteX47" fmla="*/ 0 w 10515600"/>
              <a:gd name="connsiteY47" fmla="*/ 2599725 h 5416094"/>
              <a:gd name="connsiteX48" fmla="*/ 0 w 10515600"/>
              <a:gd name="connsiteY48" fmla="*/ 1922713 h 5416094"/>
              <a:gd name="connsiteX49" fmla="*/ 0 w 10515600"/>
              <a:gd name="connsiteY49" fmla="*/ 1299863 h 5416094"/>
              <a:gd name="connsiteX50" fmla="*/ 0 w 10515600"/>
              <a:gd name="connsiteY50" fmla="*/ 0 h 5416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10515600" h="5416094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24919" y="196329"/>
                  <a:pt x="10549062" y="488432"/>
                  <a:pt x="10515600" y="785334"/>
                </a:cubicBezTo>
                <a:cubicBezTo>
                  <a:pt x="10482138" y="1082236"/>
                  <a:pt x="10536385" y="1323726"/>
                  <a:pt x="10515600" y="1516506"/>
                </a:cubicBezTo>
                <a:cubicBezTo>
                  <a:pt x="10494815" y="1709286"/>
                  <a:pt x="10546328" y="2097632"/>
                  <a:pt x="10515600" y="2247679"/>
                </a:cubicBezTo>
                <a:cubicBezTo>
                  <a:pt x="10484872" y="2397726"/>
                  <a:pt x="10491771" y="2577292"/>
                  <a:pt x="10515600" y="2762208"/>
                </a:cubicBezTo>
                <a:cubicBezTo>
                  <a:pt x="10539429" y="2947124"/>
                  <a:pt x="10511007" y="3105736"/>
                  <a:pt x="10515600" y="3330898"/>
                </a:cubicBezTo>
                <a:cubicBezTo>
                  <a:pt x="10520194" y="3556060"/>
                  <a:pt x="10497393" y="3882611"/>
                  <a:pt x="10515600" y="4062071"/>
                </a:cubicBezTo>
                <a:cubicBezTo>
                  <a:pt x="10533807" y="4241531"/>
                  <a:pt x="10544791" y="4505155"/>
                  <a:pt x="10515600" y="4684921"/>
                </a:cubicBezTo>
                <a:cubicBezTo>
                  <a:pt x="10486410" y="4864687"/>
                  <a:pt x="10497356" y="5246484"/>
                  <a:pt x="10515600" y="5416094"/>
                </a:cubicBezTo>
                <a:cubicBezTo>
                  <a:pt x="10245623" y="5445692"/>
                  <a:pt x="10029676" y="5415505"/>
                  <a:pt x="9753219" y="5416094"/>
                </a:cubicBezTo>
                <a:cubicBezTo>
                  <a:pt x="9476762" y="5416683"/>
                  <a:pt x="9553148" y="5422760"/>
                  <a:pt x="9411462" y="5416094"/>
                </a:cubicBezTo>
                <a:cubicBezTo>
                  <a:pt x="9269776" y="5409428"/>
                  <a:pt x="8927709" y="5385012"/>
                  <a:pt x="8754237" y="5416094"/>
                </a:cubicBezTo>
                <a:cubicBezTo>
                  <a:pt x="8580766" y="5447176"/>
                  <a:pt x="8413264" y="5410024"/>
                  <a:pt x="8307324" y="5416094"/>
                </a:cubicBezTo>
                <a:cubicBezTo>
                  <a:pt x="8201384" y="5422164"/>
                  <a:pt x="7912690" y="5421686"/>
                  <a:pt x="7544943" y="5416094"/>
                </a:cubicBezTo>
                <a:cubicBezTo>
                  <a:pt x="7177196" y="5410502"/>
                  <a:pt x="7304235" y="5418502"/>
                  <a:pt x="7098030" y="5416094"/>
                </a:cubicBezTo>
                <a:cubicBezTo>
                  <a:pt x="6891825" y="5413686"/>
                  <a:pt x="6541479" y="5434609"/>
                  <a:pt x="6335649" y="5416094"/>
                </a:cubicBezTo>
                <a:cubicBezTo>
                  <a:pt x="6129819" y="5397579"/>
                  <a:pt x="6106541" y="5402791"/>
                  <a:pt x="5993892" y="5416094"/>
                </a:cubicBezTo>
                <a:cubicBezTo>
                  <a:pt x="5881243" y="5429397"/>
                  <a:pt x="5545248" y="5437743"/>
                  <a:pt x="5231511" y="5416094"/>
                </a:cubicBezTo>
                <a:cubicBezTo>
                  <a:pt x="4917774" y="5394445"/>
                  <a:pt x="4963237" y="5426599"/>
                  <a:pt x="4784598" y="5416094"/>
                </a:cubicBezTo>
                <a:cubicBezTo>
                  <a:pt x="4605959" y="5405589"/>
                  <a:pt x="4605904" y="5406658"/>
                  <a:pt x="4442841" y="5416094"/>
                </a:cubicBezTo>
                <a:cubicBezTo>
                  <a:pt x="4279778" y="5425530"/>
                  <a:pt x="4177180" y="5426138"/>
                  <a:pt x="3995928" y="5416094"/>
                </a:cubicBezTo>
                <a:cubicBezTo>
                  <a:pt x="3814676" y="5406050"/>
                  <a:pt x="3516440" y="5429234"/>
                  <a:pt x="3233547" y="5416094"/>
                </a:cubicBezTo>
                <a:cubicBezTo>
                  <a:pt x="2950654" y="5402954"/>
                  <a:pt x="2884354" y="5436103"/>
                  <a:pt x="2786634" y="5416094"/>
                </a:cubicBezTo>
                <a:cubicBezTo>
                  <a:pt x="2688914" y="5396085"/>
                  <a:pt x="2522958" y="5423232"/>
                  <a:pt x="2444877" y="5416094"/>
                </a:cubicBezTo>
                <a:cubicBezTo>
                  <a:pt x="2366796" y="5408956"/>
                  <a:pt x="2104768" y="5395479"/>
                  <a:pt x="1997964" y="5416094"/>
                </a:cubicBezTo>
                <a:cubicBezTo>
                  <a:pt x="1891160" y="5436709"/>
                  <a:pt x="1573016" y="5412376"/>
                  <a:pt x="1445895" y="5416094"/>
                </a:cubicBezTo>
                <a:cubicBezTo>
                  <a:pt x="1318774" y="5419812"/>
                  <a:pt x="986443" y="5400529"/>
                  <a:pt x="788670" y="5416094"/>
                </a:cubicBezTo>
                <a:cubicBezTo>
                  <a:pt x="590897" y="5431659"/>
                  <a:pt x="363709" y="5381266"/>
                  <a:pt x="0" y="5416094"/>
                </a:cubicBezTo>
                <a:cubicBezTo>
                  <a:pt x="-22973" y="5218643"/>
                  <a:pt x="-26699" y="5010779"/>
                  <a:pt x="0" y="4630760"/>
                </a:cubicBezTo>
                <a:cubicBezTo>
                  <a:pt x="26699" y="4250741"/>
                  <a:pt x="-15389" y="4196664"/>
                  <a:pt x="0" y="3953749"/>
                </a:cubicBezTo>
                <a:cubicBezTo>
                  <a:pt x="15389" y="3710834"/>
                  <a:pt x="468" y="3611311"/>
                  <a:pt x="0" y="3276737"/>
                </a:cubicBezTo>
                <a:cubicBezTo>
                  <a:pt x="-468" y="2942163"/>
                  <a:pt x="15360" y="2781998"/>
                  <a:pt x="0" y="2599725"/>
                </a:cubicBezTo>
                <a:cubicBezTo>
                  <a:pt x="-15360" y="2417452"/>
                  <a:pt x="14816" y="2100232"/>
                  <a:pt x="0" y="1922713"/>
                </a:cubicBezTo>
                <a:cubicBezTo>
                  <a:pt x="-14816" y="1745194"/>
                  <a:pt x="-24648" y="1604167"/>
                  <a:pt x="0" y="1299863"/>
                </a:cubicBezTo>
                <a:cubicBezTo>
                  <a:pt x="24648" y="995559"/>
                  <a:pt x="2182" y="279525"/>
                  <a:pt x="0" y="0"/>
                </a:cubicBezTo>
                <a:close/>
              </a:path>
            </a:pathLst>
          </a:custGeom>
          <a:noFill/>
          <a:ln w="4762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60A718BE-8074-17B6-D450-EBF1E99001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0600" y="1181866"/>
            <a:ext cx="10134600" cy="4433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27247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DA2E7C1E-2B5A-4BBA-AE51-1CD8C19309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6">
            <a:extLst>
              <a:ext uri="{FF2B5EF4-FFF2-40B4-BE49-F238E27FC236}">
                <a16:creationId xmlns:a16="http://schemas.microsoft.com/office/drawing/2014/main" id="{43DF76B1-5174-4FAF-9D19-FFEE984268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38200" y="720953"/>
            <a:ext cx="10515600" cy="5416094"/>
          </a:xfrm>
          <a:custGeom>
            <a:avLst/>
            <a:gdLst>
              <a:gd name="connsiteX0" fmla="*/ 0 w 10515600"/>
              <a:gd name="connsiteY0" fmla="*/ 0 h 5416094"/>
              <a:gd name="connsiteX1" fmla="*/ 552069 w 10515600"/>
              <a:gd name="connsiteY1" fmla="*/ 0 h 5416094"/>
              <a:gd name="connsiteX2" fmla="*/ 893826 w 10515600"/>
              <a:gd name="connsiteY2" fmla="*/ 0 h 5416094"/>
              <a:gd name="connsiteX3" fmla="*/ 1761363 w 10515600"/>
              <a:gd name="connsiteY3" fmla="*/ 0 h 5416094"/>
              <a:gd name="connsiteX4" fmla="*/ 2313432 w 10515600"/>
              <a:gd name="connsiteY4" fmla="*/ 0 h 5416094"/>
              <a:gd name="connsiteX5" fmla="*/ 2865501 w 10515600"/>
              <a:gd name="connsiteY5" fmla="*/ 0 h 5416094"/>
              <a:gd name="connsiteX6" fmla="*/ 3733038 w 10515600"/>
              <a:gd name="connsiteY6" fmla="*/ 0 h 5416094"/>
              <a:gd name="connsiteX7" fmla="*/ 4179951 w 10515600"/>
              <a:gd name="connsiteY7" fmla="*/ 0 h 5416094"/>
              <a:gd name="connsiteX8" fmla="*/ 5047488 w 10515600"/>
              <a:gd name="connsiteY8" fmla="*/ 0 h 5416094"/>
              <a:gd name="connsiteX9" fmla="*/ 5915025 w 10515600"/>
              <a:gd name="connsiteY9" fmla="*/ 0 h 5416094"/>
              <a:gd name="connsiteX10" fmla="*/ 6572250 w 10515600"/>
              <a:gd name="connsiteY10" fmla="*/ 0 h 5416094"/>
              <a:gd name="connsiteX11" fmla="*/ 7439787 w 10515600"/>
              <a:gd name="connsiteY11" fmla="*/ 0 h 5416094"/>
              <a:gd name="connsiteX12" fmla="*/ 7991856 w 10515600"/>
              <a:gd name="connsiteY12" fmla="*/ 0 h 5416094"/>
              <a:gd name="connsiteX13" fmla="*/ 8543925 w 10515600"/>
              <a:gd name="connsiteY13" fmla="*/ 0 h 5416094"/>
              <a:gd name="connsiteX14" fmla="*/ 9306306 w 10515600"/>
              <a:gd name="connsiteY14" fmla="*/ 0 h 5416094"/>
              <a:gd name="connsiteX15" fmla="*/ 9858375 w 10515600"/>
              <a:gd name="connsiteY15" fmla="*/ 0 h 5416094"/>
              <a:gd name="connsiteX16" fmla="*/ 10515600 w 10515600"/>
              <a:gd name="connsiteY16" fmla="*/ 0 h 5416094"/>
              <a:gd name="connsiteX17" fmla="*/ 10515600 w 10515600"/>
              <a:gd name="connsiteY17" fmla="*/ 785334 h 5416094"/>
              <a:gd name="connsiteX18" fmla="*/ 10515600 w 10515600"/>
              <a:gd name="connsiteY18" fmla="*/ 1516506 h 5416094"/>
              <a:gd name="connsiteX19" fmla="*/ 10515600 w 10515600"/>
              <a:gd name="connsiteY19" fmla="*/ 2247679 h 5416094"/>
              <a:gd name="connsiteX20" fmla="*/ 10515600 w 10515600"/>
              <a:gd name="connsiteY20" fmla="*/ 2762208 h 5416094"/>
              <a:gd name="connsiteX21" fmla="*/ 10515600 w 10515600"/>
              <a:gd name="connsiteY21" fmla="*/ 3330898 h 5416094"/>
              <a:gd name="connsiteX22" fmla="*/ 10515600 w 10515600"/>
              <a:gd name="connsiteY22" fmla="*/ 4062071 h 5416094"/>
              <a:gd name="connsiteX23" fmla="*/ 10515600 w 10515600"/>
              <a:gd name="connsiteY23" fmla="*/ 4684921 h 5416094"/>
              <a:gd name="connsiteX24" fmla="*/ 10515600 w 10515600"/>
              <a:gd name="connsiteY24" fmla="*/ 5416094 h 5416094"/>
              <a:gd name="connsiteX25" fmla="*/ 9753219 w 10515600"/>
              <a:gd name="connsiteY25" fmla="*/ 5416094 h 5416094"/>
              <a:gd name="connsiteX26" fmla="*/ 9411462 w 10515600"/>
              <a:gd name="connsiteY26" fmla="*/ 5416094 h 5416094"/>
              <a:gd name="connsiteX27" fmla="*/ 8754237 w 10515600"/>
              <a:gd name="connsiteY27" fmla="*/ 5416094 h 5416094"/>
              <a:gd name="connsiteX28" fmla="*/ 8307324 w 10515600"/>
              <a:gd name="connsiteY28" fmla="*/ 5416094 h 5416094"/>
              <a:gd name="connsiteX29" fmla="*/ 7544943 w 10515600"/>
              <a:gd name="connsiteY29" fmla="*/ 5416094 h 5416094"/>
              <a:gd name="connsiteX30" fmla="*/ 7098030 w 10515600"/>
              <a:gd name="connsiteY30" fmla="*/ 5416094 h 5416094"/>
              <a:gd name="connsiteX31" fmla="*/ 6335649 w 10515600"/>
              <a:gd name="connsiteY31" fmla="*/ 5416094 h 5416094"/>
              <a:gd name="connsiteX32" fmla="*/ 5993892 w 10515600"/>
              <a:gd name="connsiteY32" fmla="*/ 5416094 h 5416094"/>
              <a:gd name="connsiteX33" fmla="*/ 5231511 w 10515600"/>
              <a:gd name="connsiteY33" fmla="*/ 5416094 h 5416094"/>
              <a:gd name="connsiteX34" fmla="*/ 4784598 w 10515600"/>
              <a:gd name="connsiteY34" fmla="*/ 5416094 h 5416094"/>
              <a:gd name="connsiteX35" fmla="*/ 4442841 w 10515600"/>
              <a:gd name="connsiteY35" fmla="*/ 5416094 h 5416094"/>
              <a:gd name="connsiteX36" fmla="*/ 3995928 w 10515600"/>
              <a:gd name="connsiteY36" fmla="*/ 5416094 h 5416094"/>
              <a:gd name="connsiteX37" fmla="*/ 3233547 w 10515600"/>
              <a:gd name="connsiteY37" fmla="*/ 5416094 h 5416094"/>
              <a:gd name="connsiteX38" fmla="*/ 2786634 w 10515600"/>
              <a:gd name="connsiteY38" fmla="*/ 5416094 h 5416094"/>
              <a:gd name="connsiteX39" fmla="*/ 2444877 w 10515600"/>
              <a:gd name="connsiteY39" fmla="*/ 5416094 h 5416094"/>
              <a:gd name="connsiteX40" fmla="*/ 1997964 w 10515600"/>
              <a:gd name="connsiteY40" fmla="*/ 5416094 h 5416094"/>
              <a:gd name="connsiteX41" fmla="*/ 1445895 w 10515600"/>
              <a:gd name="connsiteY41" fmla="*/ 5416094 h 5416094"/>
              <a:gd name="connsiteX42" fmla="*/ 788670 w 10515600"/>
              <a:gd name="connsiteY42" fmla="*/ 5416094 h 5416094"/>
              <a:gd name="connsiteX43" fmla="*/ 0 w 10515600"/>
              <a:gd name="connsiteY43" fmla="*/ 5416094 h 5416094"/>
              <a:gd name="connsiteX44" fmla="*/ 0 w 10515600"/>
              <a:gd name="connsiteY44" fmla="*/ 4630760 h 5416094"/>
              <a:gd name="connsiteX45" fmla="*/ 0 w 10515600"/>
              <a:gd name="connsiteY45" fmla="*/ 3953749 h 5416094"/>
              <a:gd name="connsiteX46" fmla="*/ 0 w 10515600"/>
              <a:gd name="connsiteY46" fmla="*/ 3276737 h 5416094"/>
              <a:gd name="connsiteX47" fmla="*/ 0 w 10515600"/>
              <a:gd name="connsiteY47" fmla="*/ 2599725 h 5416094"/>
              <a:gd name="connsiteX48" fmla="*/ 0 w 10515600"/>
              <a:gd name="connsiteY48" fmla="*/ 1922713 h 5416094"/>
              <a:gd name="connsiteX49" fmla="*/ 0 w 10515600"/>
              <a:gd name="connsiteY49" fmla="*/ 1299863 h 5416094"/>
              <a:gd name="connsiteX50" fmla="*/ 0 w 10515600"/>
              <a:gd name="connsiteY50" fmla="*/ 0 h 5416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10515600" h="5416094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24919" y="196329"/>
                  <a:pt x="10549062" y="488432"/>
                  <a:pt x="10515600" y="785334"/>
                </a:cubicBezTo>
                <a:cubicBezTo>
                  <a:pt x="10482138" y="1082236"/>
                  <a:pt x="10536385" y="1323726"/>
                  <a:pt x="10515600" y="1516506"/>
                </a:cubicBezTo>
                <a:cubicBezTo>
                  <a:pt x="10494815" y="1709286"/>
                  <a:pt x="10546328" y="2097632"/>
                  <a:pt x="10515600" y="2247679"/>
                </a:cubicBezTo>
                <a:cubicBezTo>
                  <a:pt x="10484872" y="2397726"/>
                  <a:pt x="10491771" y="2577292"/>
                  <a:pt x="10515600" y="2762208"/>
                </a:cubicBezTo>
                <a:cubicBezTo>
                  <a:pt x="10539429" y="2947124"/>
                  <a:pt x="10511007" y="3105736"/>
                  <a:pt x="10515600" y="3330898"/>
                </a:cubicBezTo>
                <a:cubicBezTo>
                  <a:pt x="10520194" y="3556060"/>
                  <a:pt x="10497393" y="3882611"/>
                  <a:pt x="10515600" y="4062071"/>
                </a:cubicBezTo>
                <a:cubicBezTo>
                  <a:pt x="10533807" y="4241531"/>
                  <a:pt x="10544791" y="4505155"/>
                  <a:pt x="10515600" y="4684921"/>
                </a:cubicBezTo>
                <a:cubicBezTo>
                  <a:pt x="10486410" y="4864687"/>
                  <a:pt x="10497356" y="5246484"/>
                  <a:pt x="10515600" y="5416094"/>
                </a:cubicBezTo>
                <a:cubicBezTo>
                  <a:pt x="10245623" y="5445692"/>
                  <a:pt x="10029676" y="5415505"/>
                  <a:pt x="9753219" y="5416094"/>
                </a:cubicBezTo>
                <a:cubicBezTo>
                  <a:pt x="9476762" y="5416683"/>
                  <a:pt x="9553148" y="5422760"/>
                  <a:pt x="9411462" y="5416094"/>
                </a:cubicBezTo>
                <a:cubicBezTo>
                  <a:pt x="9269776" y="5409428"/>
                  <a:pt x="8927709" y="5385012"/>
                  <a:pt x="8754237" y="5416094"/>
                </a:cubicBezTo>
                <a:cubicBezTo>
                  <a:pt x="8580766" y="5447176"/>
                  <a:pt x="8413264" y="5410024"/>
                  <a:pt x="8307324" y="5416094"/>
                </a:cubicBezTo>
                <a:cubicBezTo>
                  <a:pt x="8201384" y="5422164"/>
                  <a:pt x="7912690" y="5421686"/>
                  <a:pt x="7544943" y="5416094"/>
                </a:cubicBezTo>
                <a:cubicBezTo>
                  <a:pt x="7177196" y="5410502"/>
                  <a:pt x="7304235" y="5418502"/>
                  <a:pt x="7098030" y="5416094"/>
                </a:cubicBezTo>
                <a:cubicBezTo>
                  <a:pt x="6891825" y="5413686"/>
                  <a:pt x="6541479" y="5434609"/>
                  <a:pt x="6335649" y="5416094"/>
                </a:cubicBezTo>
                <a:cubicBezTo>
                  <a:pt x="6129819" y="5397579"/>
                  <a:pt x="6106541" y="5402791"/>
                  <a:pt x="5993892" y="5416094"/>
                </a:cubicBezTo>
                <a:cubicBezTo>
                  <a:pt x="5881243" y="5429397"/>
                  <a:pt x="5545248" y="5437743"/>
                  <a:pt x="5231511" y="5416094"/>
                </a:cubicBezTo>
                <a:cubicBezTo>
                  <a:pt x="4917774" y="5394445"/>
                  <a:pt x="4963237" y="5426599"/>
                  <a:pt x="4784598" y="5416094"/>
                </a:cubicBezTo>
                <a:cubicBezTo>
                  <a:pt x="4605959" y="5405589"/>
                  <a:pt x="4605904" y="5406658"/>
                  <a:pt x="4442841" y="5416094"/>
                </a:cubicBezTo>
                <a:cubicBezTo>
                  <a:pt x="4279778" y="5425530"/>
                  <a:pt x="4177180" y="5426138"/>
                  <a:pt x="3995928" y="5416094"/>
                </a:cubicBezTo>
                <a:cubicBezTo>
                  <a:pt x="3814676" y="5406050"/>
                  <a:pt x="3516440" y="5429234"/>
                  <a:pt x="3233547" y="5416094"/>
                </a:cubicBezTo>
                <a:cubicBezTo>
                  <a:pt x="2950654" y="5402954"/>
                  <a:pt x="2884354" y="5436103"/>
                  <a:pt x="2786634" y="5416094"/>
                </a:cubicBezTo>
                <a:cubicBezTo>
                  <a:pt x="2688914" y="5396085"/>
                  <a:pt x="2522958" y="5423232"/>
                  <a:pt x="2444877" y="5416094"/>
                </a:cubicBezTo>
                <a:cubicBezTo>
                  <a:pt x="2366796" y="5408956"/>
                  <a:pt x="2104768" y="5395479"/>
                  <a:pt x="1997964" y="5416094"/>
                </a:cubicBezTo>
                <a:cubicBezTo>
                  <a:pt x="1891160" y="5436709"/>
                  <a:pt x="1573016" y="5412376"/>
                  <a:pt x="1445895" y="5416094"/>
                </a:cubicBezTo>
                <a:cubicBezTo>
                  <a:pt x="1318774" y="5419812"/>
                  <a:pt x="986443" y="5400529"/>
                  <a:pt x="788670" y="5416094"/>
                </a:cubicBezTo>
                <a:cubicBezTo>
                  <a:pt x="590897" y="5431659"/>
                  <a:pt x="363709" y="5381266"/>
                  <a:pt x="0" y="5416094"/>
                </a:cubicBezTo>
                <a:cubicBezTo>
                  <a:pt x="-22973" y="5218643"/>
                  <a:pt x="-26699" y="5010779"/>
                  <a:pt x="0" y="4630760"/>
                </a:cubicBezTo>
                <a:cubicBezTo>
                  <a:pt x="26699" y="4250741"/>
                  <a:pt x="-15389" y="4196664"/>
                  <a:pt x="0" y="3953749"/>
                </a:cubicBezTo>
                <a:cubicBezTo>
                  <a:pt x="15389" y="3710834"/>
                  <a:pt x="468" y="3611311"/>
                  <a:pt x="0" y="3276737"/>
                </a:cubicBezTo>
                <a:cubicBezTo>
                  <a:pt x="-468" y="2942163"/>
                  <a:pt x="15360" y="2781998"/>
                  <a:pt x="0" y="2599725"/>
                </a:cubicBezTo>
                <a:cubicBezTo>
                  <a:pt x="-15360" y="2417452"/>
                  <a:pt x="14816" y="2100232"/>
                  <a:pt x="0" y="1922713"/>
                </a:cubicBezTo>
                <a:cubicBezTo>
                  <a:pt x="-14816" y="1745194"/>
                  <a:pt x="-24648" y="1604167"/>
                  <a:pt x="0" y="1299863"/>
                </a:cubicBezTo>
                <a:cubicBezTo>
                  <a:pt x="24648" y="995559"/>
                  <a:pt x="2182" y="279525"/>
                  <a:pt x="0" y="0"/>
                </a:cubicBezTo>
                <a:close/>
              </a:path>
            </a:pathLst>
          </a:custGeom>
          <a:noFill/>
          <a:ln w="4762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Content Placeholder 6" descr="A diagram of a flowchart&#10;&#10;Description automatically generated">
            <a:extLst>
              <a:ext uri="{FF2B5EF4-FFF2-40B4-BE49-F238E27FC236}">
                <a16:creationId xmlns:a16="http://schemas.microsoft.com/office/drawing/2014/main" id="{9AFA3081-93C2-366D-AFEA-B1941777B7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7139" y="914400"/>
            <a:ext cx="9201521" cy="4968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04896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DA2E7C1E-2B5A-4BBA-AE51-1CD8C19309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6">
            <a:extLst>
              <a:ext uri="{FF2B5EF4-FFF2-40B4-BE49-F238E27FC236}">
                <a16:creationId xmlns:a16="http://schemas.microsoft.com/office/drawing/2014/main" id="{43DF76B1-5174-4FAF-9D19-FFEE984268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38200" y="720953"/>
            <a:ext cx="10515600" cy="5416094"/>
          </a:xfrm>
          <a:custGeom>
            <a:avLst/>
            <a:gdLst>
              <a:gd name="connsiteX0" fmla="*/ 0 w 10515600"/>
              <a:gd name="connsiteY0" fmla="*/ 0 h 5416094"/>
              <a:gd name="connsiteX1" fmla="*/ 552069 w 10515600"/>
              <a:gd name="connsiteY1" fmla="*/ 0 h 5416094"/>
              <a:gd name="connsiteX2" fmla="*/ 893826 w 10515600"/>
              <a:gd name="connsiteY2" fmla="*/ 0 h 5416094"/>
              <a:gd name="connsiteX3" fmla="*/ 1761363 w 10515600"/>
              <a:gd name="connsiteY3" fmla="*/ 0 h 5416094"/>
              <a:gd name="connsiteX4" fmla="*/ 2313432 w 10515600"/>
              <a:gd name="connsiteY4" fmla="*/ 0 h 5416094"/>
              <a:gd name="connsiteX5" fmla="*/ 2865501 w 10515600"/>
              <a:gd name="connsiteY5" fmla="*/ 0 h 5416094"/>
              <a:gd name="connsiteX6" fmla="*/ 3733038 w 10515600"/>
              <a:gd name="connsiteY6" fmla="*/ 0 h 5416094"/>
              <a:gd name="connsiteX7" fmla="*/ 4179951 w 10515600"/>
              <a:gd name="connsiteY7" fmla="*/ 0 h 5416094"/>
              <a:gd name="connsiteX8" fmla="*/ 5047488 w 10515600"/>
              <a:gd name="connsiteY8" fmla="*/ 0 h 5416094"/>
              <a:gd name="connsiteX9" fmla="*/ 5915025 w 10515600"/>
              <a:gd name="connsiteY9" fmla="*/ 0 h 5416094"/>
              <a:gd name="connsiteX10" fmla="*/ 6572250 w 10515600"/>
              <a:gd name="connsiteY10" fmla="*/ 0 h 5416094"/>
              <a:gd name="connsiteX11" fmla="*/ 7439787 w 10515600"/>
              <a:gd name="connsiteY11" fmla="*/ 0 h 5416094"/>
              <a:gd name="connsiteX12" fmla="*/ 7991856 w 10515600"/>
              <a:gd name="connsiteY12" fmla="*/ 0 h 5416094"/>
              <a:gd name="connsiteX13" fmla="*/ 8543925 w 10515600"/>
              <a:gd name="connsiteY13" fmla="*/ 0 h 5416094"/>
              <a:gd name="connsiteX14" fmla="*/ 9306306 w 10515600"/>
              <a:gd name="connsiteY14" fmla="*/ 0 h 5416094"/>
              <a:gd name="connsiteX15" fmla="*/ 9858375 w 10515600"/>
              <a:gd name="connsiteY15" fmla="*/ 0 h 5416094"/>
              <a:gd name="connsiteX16" fmla="*/ 10515600 w 10515600"/>
              <a:gd name="connsiteY16" fmla="*/ 0 h 5416094"/>
              <a:gd name="connsiteX17" fmla="*/ 10515600 w 10515600"/>
              <a:gd name="connsiteY17" fmla="*/ 785334 h 5416094"/>
              <a:gd name="connsiteX18" fmla="*/ 10515600 w 10515600"/>
              <a:gd name="connsiteY18" fmla="*/ 1516506 h 5416094"/>
              <a:gd name="connsiteX19" fmla="*/ 10515600 w 10515600"/>
              <a:gd name="connsiteY19" fmla="*/ 2247679 h 5416094"/>
              <a:gd name="connsiteX20" fmla="*/ 10515600 w 10515600"/>
              <a:gd name="connsiteY20" fmla="*/ 2762208 h 5416094"/>
              <a:gd name="connsiteX21" fmla="*/ 10515600 w 10515600"/>
              <a:gd name="connsiteY21" fmla="*/ 3330898 h 5416094"/>
              <a:gd name="connsiteX22" fmla="*/ 10515600 w 10515600"/>
              <a:gd name="connsiteY22" fmla="*/ 4062071 h 5416094"/>
              <a:gd name="connsiteX23" fmla="*/ 10515600 w 10515600"/>
              <a:gd name="connsiteY23" fmla="*/ 4684921 h 5416094"/>
              <a:gd name="connsiteX24" fmla="*/ 10515600 w 10515600"/>
              <a:gd name="connsiteY24" fmla="*/ 5416094 h 5416094"/>
              <a:gd name="connsiteX25" fmla="*/ 9753219 w 10515600"/>
              <a:gd name="connsiteY25" fmla="*/ 5416094 h 5416094"/>
              <a:gd name="connsiteX26" fmla="*/ 9411462 w 10515600"/>
              <a:gd name="connsiteY26" fmla="*/ 5416094 h 5416094"/>
              <a:gd name="connsiteX27" fmla="*/ 8754237 w 10515600"/>
              <a:gd name="connsiteY27" fmla="*/ 5416094 h 5416094"/>
              <a:gd name="connsiteX28" fmla="*/ 8307324 w 10515600"/>
              <a:gd name="connsiteY28" fmla="*/ 5416094 h 5416094"/>
              <a:gd name="connsiteX29" fmla="*/ 7544943 w 10515600"/>
              <a:gd name="connsiteY29" fmla="*/ 5416094 h 5416094"/>
              <a:gd name="connsiteX30" fmla="*/ 7098030 w 10515600"/>
              <a:gd name="connsiteY30" fmla="*/ 5416094 h 5416094"/>
              <a:gd name="connsiteX31" fmla="*/ 6335649 w 10515600"/>
              <a:gd name="connsiteY31" fmla="*/ 5416094 h 5416094"/>
              <a:gd name="connsiteX32" fmla="*/ 5993892 w 10515600"/>
              <a:gd name="connsiteY32" fmla="*/ 5416094 h 5416094"/>
              <a:gd name="connsiteX33" fmla="*/ 5231511 w 10515600"/>
              <a:gd name="connsiteY33" fmla="*/ 5416094 h 5416094"/>
              <a:gd name="connsiteX34" fmla="*/ 4784598 w 10515600"/>
              <a:gd name="connsiteY34" fmla="*/ 5416094 h 5416094"/>
              <a:gd name="connsiteX35" fmla="*/ 4442841 w 10515600"/>
              <a:gd name="connsiteY35" fmla="*/ 5416094 h 5416094"/>
              <a:gd name="connsiteX36" fmla="*/ 3995928 w 10515600"/>
              <a:gd name="connsiteY36" fmla="*/ 5416094 h 5416094"/>
              <a:gd name="connsiteX37" fmla="*/ 3233547 w 10515600"/>
              <a:gd name="connsiteY37" fmla="*/ 5416094 h 5416094"/>
              <a:gd name="connsiteX38" fmla="*/ 2786634 w 10515600"/>
              <a:gd name="connsiteY38" fmla="*/ 5416094 h 5416094"/>
              <a:gd name="connsiteX39" fmla="*/ 2444877 w 10515600"/>
              <a:gd name="connsiteY39" fmla="*/ 5416094 h 5416094"/>
              <a:gd name="connsiteX40" fmla="*/ 1997964 w 10515600"/>
              <a:gd name="connsiteY40" fmla="*/ 5416094 h 5416094"/>
              <a:gd name="connsiteX41" fmla="*/ 1445895 w 10515600"/>
              <a:gd name="connsiteY41" fmla="*/ 5416094 h 5416094"/>
              <a:gd name="connsiteX42" fmla="*/ 788670 w 10515600"/>
              <a:gd name="connsiteY42" fmla="*/ 5416094 h 5416094"/>
              <a:gd name="connsiteX43" fmla="*/ 0 w 10515600"/>
              <a:gd name="connsiteY43" fmla="*/ 5416094 h 5416094"/>
              <a:gd name="connsiteX44" fmla="*/ 0 w 10515600"/>
              <a:gd name="connsiteY44" fmla="*/ 4630760 h 5416094"/>
              <a:gd name="connsiteX45" fmla="*/ 0 w 10515600"/>
              <a:gd name="connsiteY45" fmla="*/ 3953749 h 5416094"/>
              <a:gd name="connsiteX46" fmla="*/ 0 w 10515600"/>
              <a:gd name="connsiteY46" fmla="*/ 3276737 h 5416094"/>
              <a:gd name="connsiteX47" fmla="*/ 0 w 10515600"/>
              <a:gd name="connsiteY47" fmla="*/ 2599725 h 5416094"/>
              <a:gd name="connsiteX48" fmla="*/ 0 w 10515600"/>
              <a:gd name="connsiteY48" fmla="*/ 1922713 h 5416094"/>
              <a:gd name="connsiteX49" fmla="*/ 0 w 10515600"/>
              <a:gd name="connsiteY49" fmla="*/ 1299863 h 5416094"/>
              <a:gd name="connsiteX50" fmla="*/ 0 w 10515600"/>
              <a:gd name="connsiteY50" fmla="*/ 0 h 5416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10515600" h="5416094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24919" y="196329"/>
                  <a:pt x="10549062" y="488432"/>
                  <a:pt x="10515600" y="785334"/>
                </a:cubicBezTo>
                <a:cubicBezTo>
                  <a:pt x="10482138" y="1082236"/>
                  <a:pt x="10536385" y="1323726"/>
                  <a:pt x="10515600" y="1516506"/>
                </a:cubicBezTo>
                <a:cubicBezTo>
                  <a:pt x="10494815" y="1709286"/>
                  <a:pt x="10546328" y="2097632"/>
                  <a:pt x="10515600" y="2247679"/>
                </a:cubicBezTo>
                <a:cubicBezTo>
                  <a:pt x="10484872" y="2397726"/>
                  <a:pt x="10491771" y="2577292"/>
                  <a:pt x="10515600" y="2762208"/>
                </a:cubicBezTo>
                <a:cubicBezTo>
                  <a:pt x="10539429" y="2947124"/>
                  <a:pt x="10511007" y="3105736"/>
                  <a:pt x="10515600" y="3330898"/>
                </a:cubicBezTo>
                <a:cubicBezTo>
                  <a:pt x="10520194" y="3556060"/>
                  <a:pt x="10497393" y="3882611"/>
                  <a:pt x="10515600" y="4062071"/>
                </a:cubicBezTo>
                <a:cubicBezTo>
                  <a:pt x="10533807" y="4241531"/>
                  <a:pt x="10544791" y="4505155"/>
                  <a:pt x="10515600" y="4684921"/>
                </a:cubicBezTo>
                <a:cubicBezTo>
                  <a:pt x="10486410" y="4864687"/>
                  <a:pt x="10497356" y="5246484"/>
                  <a:pt x="10515600" y="5416094"/>
                </a:cubicBezTo>
                <a:cubicBezTo>
                  <a:pt x="10245623" y="5445692"/>
                  <a:pt x="10029676" y="5415505"/>
                  <a:pt x="9753219" y="5416094"/>
                </a:cubicBezTo>
                <a:cubicBezTo>
                  <a:pt x="9476762" y="5416683"/>
                  <a:pt x="9553148" y="5422760"/>
                  <a:pt x="9411462" y="5416094"/>
                </a:cubicBezTo>
                <a:cubicBezTo>
                  <a:pt x="9269776" y="5409428"/>
                  <a:pt x="8927709" y="5385012"/>
                  <a:pt x="8754237" y="5416094"/>
                </a:cubicBezTo>
                <a:cubicBezTo>
                  <a:pt x="8580766" y="5447176"/>
                  <a:pt x="8413264" y="5410024"/>
                  <a:pt x="8307324" y="5416094"/>
                </a:cubicBezTo>
                <a:cubicBezTo>
                  <a:pt x="8201384" y="5422164"/>
                  <a:pt x="7912690" y="5421686"/>
                  <a:pt x="7544943" y="5416094"/>
                </a:cubicBezTo>
                <a:cubicBezTo>
                  <a:pt x="7177196" y="5410502"/>
                  <a:pt x="7304235" y="5418502"/>
                  <a:pt x="7098030" y="5416094"/>
                </a:cubicBezTo>
                <a:cubicBezTo>
                  <a:pt x="6891825" y="5413686"/>
                  <a:pt x="6541479" y="5434609"/>
                  <a:pt x="6335649" y="5416094"/>
                </a:cubicBezTo>
                <a:cubicBezTo>
                  <a:pt x="6129819" y="5397579"/>
                  <a:pt x="6106541" y="5402791"/>
                  <a:pt x="5993892" y="5416094"/>
                </a:cubicBezTo>
                <a:cubicBezTo>
                  <a:pt x="5881243" y="5429397"/>
                  <a:pt x="5545248" y="5437743"/>
                  <a:pt x="5231511" y="5416094"/>
                </a:cubicBezTo>
                <a:cubicBezTo>
                  <a:pt x="4917774" y="5394445"/>
                  <a:pt x="4963237" y="5426599"/>
                  <a:pt x="4784598" y="5416094"/>
                </a:cubicBezTo>
                <a:cubicBezTo>
                  <a:pt x="4605959" y="5405589"/>
                  <a:pt x="4605904" y="5406658"/>
                  <a:pt x="4442841" y="5416094"/>
                </a:cubicBezTo>
                <a:cubicBezTo>
                  <a:pt x="4279778" y="5425530"/>
                  <a:pt x="4177180" y="5426138"/>
                  <a:pt x="3995928" y="5416094"/>
                </a:cubicBezTo>
                <a:cubicBezTo>
                  <a:pt x="3814676" y="5406050"/>
                  <a:pt x="3516440" y="5429234"/>
                  <a:pt x="3233547" y="5416094"/>
                </a:cubicBezTo>
                <a:cubicBezTo>
                  <a:pt x="2950654" y="5402954"/>
                  <a:pt x="2884354" y="5436103"/>
                  <a:pt x="2786634" y="5416094"/>
                </a:cubicBezTo>
                <a:cubicBezTo>
                  <a:pt x="2688914" y="5396085"/>
                  <a:pt x="2522958" y="5423232"/>
                  <a:pt x="2444877" y="5416094"/>
                </a:cubicBezTo>
                <a:cubicBezTo>
                  <a:pt x="2366796" y="5408956"/>
                  <a:pt x="2104768" y="5395479"/>
                  <a:pt x="1997964" y="5416094"/>
                </a:cubicBezTo>
                <a:cubicBezTo>
                  <a:pt x="1891160" y="5436709"/>
                  <a:pt x="1573016" y="5412376"/>
                  <a:pt x="1445895" y="5416094"/>
                </a:cubicBezTo>
                <a:cubicBezTo>
                  <a:pt x="1318774" y="5419812"/>
                  <a:pt x="986443" y="5400529"/>
                  <a:pt x="788670" y="5416094"/>
                </a:cubicBezTo>
                <a:cubicBezTo>
                  <a:pt x="590897" y="5431659"/>
                  <a:pt x="363709" y="5381266"/>
                  <a:pt x="0" y="5416094"/>
                </a:cubicBezTo>
                <a:cubicBezTo>
                  <a:pt x="-22973" y="5218643"/>
                  <a:pt x="-26699" y="5010779"/>
                  <a:pt x="0" y="4630760"/>
                </a:cubicBezTo>
                <a:cubicBezTo>
                  <a:pt x="26699" y="4250741"/>
                  <a:pt x="-15389" y="4196664"/>
                  <a:pt x="0" y="3953749"/>
                </a:cubicBezTo>
                <a:cubicBezTo>
                  <a:pt x="15389" y="3710834"/>
                  <a:pt x="468" y="3611311"/>
                  <a:pt x="0" y="3276737"/>
                </a:cubicBezTo>
                <a:cubicBezTo>
                  <a:pt x="-468" y="2942163"/>
                  <a:pt x="15360" y="2781998"/>
                  <a:pt x="0" y="2599725"/>
                </a:cubicBezTo>
                <a:cubicBezTo>
                  <a:pt x="-15360" y="2417452"/>
                  <a:pt x="14816" y="2100232"/>
                  <a:pt x="0" y="1922713"/>
                </a:cubicBezTo>
                <a:cubicBezTo>
                  <a:pt x="-14816" y="1745194"/>
                  <a:pt x="-24648" y="1604167"/>
                  <a:pt x="0" y="1299863"/>
                </a:cubicBezTo>
                <a:cubicBezTo>
                  <a:pt x="24648" y="995559"/>
                  <a:pt x="2182" y="279525"/>
                  <a:pt x="0" y="0"/>
                </a:cubicBezTo>
                <a:close/>
              </a:path>
            </a:pathLst>
          </a:custGeom>
          <a:noFill/>
          <a:ln w="4762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Content Placeholder 6" descr="A screenshot of a computer&#10;&#10;Description automatically generated">
            <a:extLst>
              <a:ext uri="{FF2B5EF4-FFF2-40B4-BE49-F238E27FC236}">
                <a16:creationId xmlns:a16="http://schemas.microsoft.com/office/drawing/2014/main" id="{3F9E2F03-BBAD-68E0-EA23-CB6224E172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80189" y="914400"/>
            <a:ext cx="9555422" cy="4968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77386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DA2E7C1E-2B5A-4BBA-AE51-1CD8C19309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6">
            <a:extLst>
              <a:ext uri="{FF2B5EF4-FFF2-40B4-BE49-F238E27FC236}">
                <a16:creationId xmlns:a16="http://schemas.microsoft.com/office/drawing/2014/main" id="{43DF76B1-5174-4FAF-9D19-FFEE984268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38200" y="720953"/>
            <a:ext cx="10515600" cy="5416094"/>
          </a:xfrm>
          <a:custGeom>
            <a:avLst/>
            <a:gdLst>
              <a:gd name="connsiteX0" fmla="*/ 0 w 10515600"/>
              <a:gd name="connsiteY0" fmla="*/ 0 h 5416094"/>
              <a:gd name="connsiteX1" fmla="*/ 552069 w 10515600"/>
              <a:gd name="connsiteY1" fmla="*/ 0 h 5416094"/>
              <a:gd name="connsiteX2" fmla="*/ 893826 w 10515600"/>
              <a:gd name="connsiteY2" fmla="*/ 0 h 5416094"/>
              <a:gd name="connsiteX3" fmla="*/ 1761363 w 10515600"/>
              <a:gd name="connsiteY3" fmla="*/ 0 h 5416094"/>
              <a:gd name="connsiteX4" fmla="*/ 2313432 w 10515600"/>
              <a:gd name="connsiteY4" fmla="*/ 0 h 5416094"/>
              <a:gd name="connsiteX5" fmla="*/ 2865501 w 10515600"/>
              <a:gd name="connsiteY5" fmla="*/ 0 h 5416094"/>
              <a:gd name="connsiteX6" fmla="*/ 3733038 w 10515600"/>
              <a:gd name="connsiteY6" fmla="*/ 0 h 5416094"/>
              <a:gd name="connsiteX7" fmla="*/ 4179951 w 10515600"/>
              <a:gd name="connsiteY7" fmla="*/ 0 h 5416094"/>
              <a:gd name="connsiteX8" fmla="*/ 5047488 w 10515600"/>
              <a:gd name="connsiteY8" fmla="*/ 0 h 5416094"/>
              <a:gd name="connsiteX9" fmla="*/ 5915025 w 10515600"/>
              <a:gd name="connsiteY9" fmla="*/ 0 h 5416094"/>
              <a:gd name="connsiteX10" fmla="*/ 6572250 w 10515600"/>
              <a:gd name="connsiteY10" fmla="*/ 0 h 5416094"/>
              <a:gd name="connsiteX11" fmla="*/ 7439787 w 10515600"/>
              <a:gd name="connsiteY11" fmla="*/ 0 h 5416094"/>
              <a:gd name="connsiteX12" fmla="*/ 7991856 w 10515600"/>
              <a:gd name="connsiteY12" fmla="*/ 0 h 5416094"/>
              <a:gd name="connsiteX13" fmla="*/ 8543925 w 10515600"/>
              <a:gd name="connsiteY13" fmla="*/ 0 h 5416094"/>
              <a:gd name="connsiteX14" fmla="*/ 9306306 w 10515600"/>
              <a:gd name="connsiteY14" fmla="*/ 0 h 5416094"/>
              <a:gd name="connsiteX15" fmla="*/ 9858375 w 10515600"/>
              <a:gd name="connsiteY15" fmla="*/ 0 h 5416094"/>
              <a:gd name="connsiteX16" fmla="*/ 10515600 w 10515600"/>
              <a:gd name="connsiteY16" fmla="*/ 0 h 5416094"/>
              <a:gd name="connsiteX17" fmla="*/ 10515600 w 10515600"/>
              <a:gd name="connsiteY17" fmla="*/ 785334 h 5416094"/>
              <a:gd name="connsiteX18" fmla="*/ 10515600 w 10515600"/>
              <a:gd name="connsiteY18" fmla="*/ 1516506 h 5416094"/>
              <a:gd name="connsiteX19" fmla="*/ 10515600 w 10515600"/>
              <a:gd name="connsiteY19" fmla="*/ 2247679 h 5416094"/>
              <a:gd name="connsiteX20" fmla="*/ 10515600 w 10515600"/>
              <a:gd name="connsiteY20" fmla="*/ 2762208 h 5416094"/>
              <a:gd name="connsiteX21" fmla="*/ 10515600 w 10515600"/>
              <a:gd name="connsiteY21" fmla="*/ 3330898 h 5416094"/>
              <a:gd name="connsiteX22" fmla="*/ 10515600 w 10515600"/>
              <a:gd name="connsiteY22" fmla="*/ 4062071 h 5416094"/>
              <a:gd name="connsiteX23" fmla="*/ 10515600 w 10515600"/>
              <a:gd name="connsiteY23" fmla="*/ 4684921 h 5416094"/>
              <a:gd name="connsiteX24" fmla="*/ 10515600 w 10515600"/>
              <a:gd name="connsiteY24" fmla="*/ 5416094 h 5416094"/>
              <a:gd name="connsiteX25" fmla="*/ 9753219 w 10515600"/>
              <a:gd name="connsiteY25" fmla="*/ 5416094 h 5416094"/>
              <a:gd name="connsiteX26" fmla="*/ 9411462 w 10515600"/>
              <a:gd name="connsiteY26" fmla="*/ 5416094 h 5416094"/>
              <a:gd name="connsiteX27" fmla="*/ 8754237 w 10515600"/>
              <a:gd name="connsiteY27" fmla="*/ 5416094 h 5416094"/>
              <a:gd name="connsiteX28" fmla="*/ 8307324 w 10515600"/>
              <a:gd name="connsiteY28" fmla="*/ 5416094 h 5416094"/>
              <a:gd name="connsiteX29" fmla="*/ 7544943 w 10515600"/>
              <a:gd name="connsiteY29" fmla="*/ 5416094 h 5416094"/>
              <a:gd name="connsiteX30" fmla="*/ 7098030 w 10515600"/>
              <a:gd name="connsiteY30" fmla="*/ 5416094 h 5416094"/>
              <a:gd name="connsiteX31" fmla="*/ 6335649 w 10515600"/>
              <a:gd name="connsiteY31" fmla="*/ 5416094 h 5416094"/>
              <a:gd name="connsiteX32" fmla="*/ 5993892 w 10515600"/>
              <a:gd name="connsiteY32" fmla="*/ 5416094 h 5416094"/>
              <a:gd name="connsiteX33" fmla="*/ 5231511 w 10515600"/>
              <a:gd name="connsiteY33" fmla="*/ 5416094 h 5416094"/>
              <a:gd name="connsiteX34" fmla="*/ 4784598 w 10515600"/>
              <a:gd name="connsiteY34" fmla="*/ 5416094 h 5416094"/>
              <a:gd name="connsiteX35" fmla="*/ 4442841 w 10515600"/>
              <a:gd name="connsiteY35" fmla="*/ 5416094 h 5416094"/>
              <a:gd name="connsiteX36" fmla="*/ 3995928 w 10515600"/>
              <a:gd name="connsiteY36" fmla="*/ 5416094 h 5416094"/>
              <a:gd name="connsiteX37" fmla="*/ 3233547 w 10515600"/>
              <a:gd name="connsiteY37" fmla="*/ 5416094 h 5416094"/>
              <a:gd name="connsiteX38" fmla="*/ 2786634 w 10515600"/>
              <a:gd name="connsiteY38" fmla="*/ 5416094 h 5416094"/>
              <a:gd name="connsiteX39" fmla="*/ 2444877 w 10515600"/>
              <a:gd name="connsiteY39" fmla="*/ 5416094 h 5416094"/>
              <a:gd name="connsiteX40" fmla="*/ 1997964 w 10515600"/>
              <a:gd name="connsiteY40" fmla="*/ 5416094 h 5416094"/>
              <a:gd name="connsiteX41" fmla="*/ 1445895 w 10515600"/>
              <a:gd name="connsiteY41" fmla="*/ 5416094 h 5416094"/>
              <a:gd name="connsiteX42" fmla="*/ 788670 w 10515600"/>
              <a:gd name="connsiteY42" fmla="*/ 5416094 h 5416094"/>
              <a:gd name="connsiteX43" fmla="*/ 0 w 10515600"/>
              <a:gd name="connsiteY43" fmla="*/ 5416094 h 5416094"/>
              <a:gd name="connsiteX44" fmla="*/ 0 w 10515600"/>
              <a:gd name="connsiteY44" fmla="*/ 4630760 h 5416094"/>
              <a:gd name="connsiteX45" fmla="*/ 0 w 10515600"/>
              <a:gd name="connsiteY45" fmla="*/ 3953749 h 5416094"/>
              <a:gd name="connsiteX46" fmla="*/ 0 w 10515600"/>
              <a:gd name="connsiteY46" fmla="*/ 3276737 h 5416094"/>
              <a:gd name="connsiteX47" fmla="*/ 0 w 10515600"/>
              <a:gd name="connsiteY47" fmla="*/ 2599725 h 5416094"/>
              <a:gd name="connsiteX48" fmla="*/ 0 w 10515600"/>
              <a:gd name="connsiteY48" fmla="*/ 1922713 h 5416094"/>
              <a:gd name="connsiteX49" fmla="*/ 0 w 10515600"/>
              <a:gd name="connsiteY49" fmla="*/ 1299863 h 5416094"/>
              <a:gd name="connsiteX50" fmla="*/ 0 w 10515600"/>
              <a:gd name="connsiteY50" fmla="*/ 0 h 5416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10515600" h="5416094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24919" y="196329"/>
                  <a:pt x="10549062" y="488432"/>
                  <a:pt x="10515600" y="785334"/>
                </a:cubicBezTo>
                <a:cubicBezTo>
                  <a:pt x="10482138" y="1082236"/>
                  <a:pt x="10536385" y="1323726"/>
                  <a:pt x="10515600" y="1516506"/>
                </a:cubicBezTo>
                <a:cubicBezTo>
                  <a:pt x="10494815" y="1709286"/>
                  <a:pt x="10546328" y="2097632"/>
                  <a:pt x="10515600" y="2247679"/>
                </a:cubicBezTo>
                <a:cubicBezTo>
                  <a:pt x="10484872" y="2397726"/>
                  <a:pt x="10491771" y="2577292"/>
                  <a:pt x="10515600" y="2762208"/>
                </a:cubicBezTo>
                <a:cubicBezTo>
                  <a:pt x="10539429" y="2947124"/>
                  <a:pt x="10511007" y="3105736"/>
                  <a:pt x="10515600" y="3330898"/>
                </a:cubicBezTo>
                <a:cubicBezTo>
                  <a:pt x="10520194" y="3556060"/>
                  <a:pt x="10497393" y="3882611"/>
                  <a:pt x="10515600" y="4062071"/>
                </a:cubicBezTo>
                <a:cubicBezTo>
                  <a:pt x="10533807" y="4241531"/>
                  <a:pt x="10544791" y="4505155"/>
                  <a:pt x="10515600" y="4684921"/>
                </a:cubicBezTo>
                <a:cubicBezTo>
                  <a:pt x="10486410" y="4864687"/>
                  <a:pt x="10497356" y="5246484"/>
                  <a:pt x="10515600" y="5416094"/>
                </a:cubicBezTo>
                <a:cubicBezTo>
                  <a:pt x="10245623" y="5445692"/>
                  <a:pt x="10029676" y="5415505"/>
                  <a:pt x="9753219" y="5416094"/>
                </a:cubicBezTo>
                <a:cubicBezTo>
                  <a:pt x="9476762" y="5416683"/>
                  <a:pt x="9553148" y="5422760"/>
                  <a:pt x="9411462" y="5416094"/>
                </a:cubicBezTo>
                <a:cubicBezTo>
                  <a:pt x="9269776" y="5409428"/>
                  <a:pt x="8927709" y="5385012"/>
                  <a:pt x="8754237" y="5416094"/>
                </a:cubicBezTo>
                <a:cubicBezTo>
                  <a:pt x="8580766" y="5447176"/>
                  <a:pt x="8413264" y="5410024"/>
                  <a:pt x="8307324" y="5416094"/>
                </a:cubicBezTo>
                <a:cubicBezTo>
                  <a:pt x="8201384" y="5422164"/>
                  <a:pt x="7912690" y="5421686"/>
                  <a:pt x="7544943" y="5416094"/>
                </a:cubicBezTo>
                <a:cubicBezTo>
                  <a:pt x="7177196" y="5410502"/>
                  <a:pt x="7304235" y="5418502"/>
                  <a:pt x="7098030" y="5416094"/>
                </a:cubicBezTo>
                <a:cubicBezTo>
                  <a:pt x="6891825" y="5413686"/>
                  <a:pt x="6541479" y="5434609"/>
                  <a:pt x="6335649" y="5416094"/>
                </a:cubicBezTo>
                <a:cubicBezTo>
                  <a:pt x="6129819" y="5397579"/>
                  <a:pt x="6106541" y="5402791"/>
                  <a:pt x="5993892" y="5416094"/>
                </a:cubicBezTo>
                <a:cubicBezTo>
                  <a:pt x="5881243" y="5429397"/>
                  <a:pt x="5545248" y="5437743"/>
                  <a:pt x="5231511" y="5416094"/>
                </a:cubicBezTo>
                <a:cubicBezTo>
                  <a:pt x="4917774" y="5394445"/>
                  <a:pt x="4963237" y="5426599"/>
                  <a:pt x="4784598" y="5416094"/>
                </a:cubicBezTo>
                <a:cubicBezTo>
                  <a:pt x="4605959" y="5405589"/>
                  <a:pt x="4605904" y="5406658"/>
                  <a:pt x="4442841" y="5416094"/>
                </a:cubicBezTo>
                <a:cubicBezTo>
                  <a:pt x="4279778" y="5425530"/>
                  <a:pt x="4177180" y="5426138"/>
                  <a:pt x="3995928" y="5416094"/>
                </a:cubicBezTo>
                <a:cubicBezTo>
                  <a:pt x="3814676" y="5406050"/>
                  <a:pt x="3516440" y="5429234"/>
                  <a:pt x="3233547" y="5416094"/>
                </a:cubicBezTo>
                <a:cubicBezTo>
                  <a:pt x="2950654" y="5402954"/>
                  <a:pt x="2884354" y="5436103"/>
                  <a:pt x="2786634" y="5416094"/>
                </a:cubicBezTo>
                <a:cubicBezTo>
                  <a:pt x="2688914" y="5396085"/>
                  <a:pt x="2522958" y="5423232"/>
                  <a:pt x="2444877" y="5416094"/>
                </a:cubicBezTo>
                <a:cubicBezTo>
                  <a:pt x="2366796" y="5408956"/>
                  <a:pt x="2104768" y="5395479"/>
                  <a:pt x="1997964" y="5416094"/>
                </a:cubicBezTo>
                <a:cubicBezTo>
                  <a:pt x="1891160" y="5436709"/>
                  <a:pt x="1573016" y="5412376"/>
                  <a:pt x="1445895" y="5416094"/>
                </a:cubicBezTo>
                <a:cubicBezTo>
                  <a:pt x="1318774" y="5419812"/>
                  <a:pt x="986443" y="5400529"/>
                  <a:pt x="788670" y="5416094"/>
                </a:cubicBezTo>
                <a:cubicBezTo>
                  <a:pt x="590897" y="5431659"/>
                  <a:pt x="363709" y="5381266"/>
                  <a:pt x="0" y="5416094"/>
                </a:cubicBezTo>
                <a:cubicBezTo>
                  <a:pt x="-22973" y="5218643"/>
                  <a:pt x="-26699" y="5010779"/>
                  <a:pt x="0" y="4630760"/>
                </a:cubicBezTo>
                <a:cubicBezTo>
                  <a:pt x="26699" y="4250741"/>
                  <a:pt x="-15389" y="4196664"/>
                  <a:pt x="0" y="3953749"/>
                </a:cubicBezTo>
                <a:cubicBezTo>
                  <a:pt x="15389" y="3710834"/>
                  <a:pt x="468" y="3611311"/>
                  <a:pt x="0" y="3276737"/>
                </a:cubicBezTo>
                <a:cubicBezTo>
                  <a:pt x="-468" y="2942163"/>
                  <a:pt x="15360" y="2781998"/>
                  <a:pt x="0" y="2599725"/>
                </a:cubicBezTo>
                <a:cubicBezTo>
                  <a:pt x="-15360" y="2417452"/>
                  <a:pt x="14816" y="2100232"/>
                  <a:pt x="0" y="1922713"/>
                </a:cubicBezTo>
                <a:cubicBezTo>
                  <a:pt x="-14816" y="1745194"/>
                  <a:pt x="-24648" y="1604167"/>
                  <a:pt x="0" y="1299863"/>
                </a:cubicBezTo>
                <a:cubicBezTo>
                  <a:pt x="24648" y="995559"/>
                  <a:pt x="2182" y="279525"/>
                  <a:pt x="0" y="0"/>
                </a:cubicBezTo>
                <a:close/>
              </a:path>
            </a:pathLst>
          </a:custGeom>
          <a:noFill/>
          <a:ln w="4762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Content Placeholder 6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7902B369-23B2-B8FB-ED67-D2B8704A44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40792" y="914400"/>
            <a:ext cx="9034216" cy="4968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70411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A2E7C1E-2B5A-4BBA-AE51-1CD8C19309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43DF76B1-5174-4FAF-9D19-FFEE984268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38200" y="720953"/>
            <a:ext cx="10515600" cy="5416094"/>
          </a:xfrm>
          <a:custGeom>
            <a:avLst/>
            <a:gdLst>
              <a:gd name="connsiteX0" fmla="*/ 0 w 10515600"/>
              <a:gd name="connsiteY0" fmla="*/ 0 h 5416094"/>
              <a:gd name="connsiteX1" fmla="*/ 552069 w 10515600"/>
              <a:gd name="connsiteY1" fmla="*/ 0 h 5416094"/>
              <a:gd name="connsiteX2" fmla="*/ 893826 w 10515600"/>
              <a:gd name="connsiteY2" fmla="*/ 0 h 5416094"/>
              <a:gd name="connsiteX3" fmla="*/ 1761363 w 10515600"/>
              <a:gd name="connsiteY3" fmla="*/ 0 h 5416094"/>
              <a:gd name="connsiteX4" fmla="*/ 2313432 w 10515600"/>
              <a:gd name="connsiteY4" fmla="*/ 0 h 5416094"/>
              <a:gd name="connsiteX5" fmla="*/ 2865501 w 10515600"/>
              <a:gd name="connsiteY5" fmla="*/ 0 h 5416094"/>
              <a:gd name="connsiteX6" fmla="*/ 3733038 w 10515600"/>
              <a:gd name="connsiteY6" fmla="*/ 0 h 5416094"/>
              <a:gd name="connsiteX7" fmla="*/ 4179951 w 10515600"/>
              <a:gd name="connsiteY7" fmla="*/ 0 h 5416094"/>
              <a:gd name="connsiteX8" fmla="*/ 5047488 w 10515600"/>
              <a:gd name="connsiteY8" fmla="*/ 0 h 5416094"/>
              <a:gd name="connsiteX9" fmla="*/ 5915025 w 10515600"/>
              <a:gd name="connsiteY9" fmla="*/ 0 h 5416094"/>
              <a:gd name="connsiteX10" fmla="*/ 6572250 w 10515600"/>
              <a:gd name="connsiteY10" fmla="*/ 0 h 5416094"/>
              <a:gd name="connsiteX11" fmla="*/ 7439787 w 10515600"/>
              <a:gd name="connsiteY11" fmla="*/ 0 h 5416094"/>
              <a:gd name="connsiteX12" fmla="*/ 7991856 w 10515600"/>
              <a:gd name="connsiteY12" fmla="*/ 0 h 5416094"/>
              <a:gd name="connsiteX13" fmla="*/ 8543925 w 10515600"/>
              <a:gd name="connsiteY13" fmla="*/ 0 h 5416094"/>
              <a:gd name="connsiteX14" fmla="*/ 9306306 w 10515600"/>
              <a:gd name="connsiteY14" fmla="*/ 0 h 5416094"/>
              <a:gd name="connsiteX15" fmla="*/ 9858375 w 10515600"/>
              <a:gd name="connsiteY15" fmla="*/ 0 h 5416094"/>
              <a:gd name="connsiteX16" fmla="*/ 10515600 w 10515600"/>
              <a:gd name="connsiteY16" fmla="*/ 0 h 5416094"/>
              <a:gd name="connsiteX17" fmla="*/ 10515600 w 10515600"/>
              <a:gd name="connsiteY17" fmla="*/ 785334 h 5416094"/>
              <a:gd name="connsiteX18" fmla="*/ 10515600 w 10515600"/>
              <a:gd name="connsiteY18" fmla="*/ 1516506 h 5416094"/>
              <a:gd name="connsiteX19" fmla="*/ 10515600 w 10515600"/>
              <a:gd name="connsiteY19" fmla="*/ 2247679 h 5416094"/>
              <a:gd name="connsiteX20" fmla="*/ 10515600 w 10515600"/>
              <a:gd name="connsiteY20" fmla="*/ 2762208 h 5416094"/>
              <a:gd name="connsiteX21" fmla="*/ 10515600 w 10515600"/>
              <a:gd name="connsiteY21" fmla="*/ 3330898 h 5416094"/>
              <a:gd name="connsiteX22" fmla="*/ 10515600 w 10515600"/>
              <a:gd name="connsiteY22" fmla="*/ 4062071 h 5416094"/>
              <a:gd name="connsiteX23" fmla="*/ 10515600 w 10515600"/>
              <a:gd name="connsiteY23" fmla="*/ 4684921 h 5416094"/>
              <a:gd name="connsiteX24" fmla="*/ 10515600 w 10515600"/>
              <a:gd name="connsiteY24" fmla="*/ 5416094 h 5416094"/>
              <a:gd name="connsiteX25" fmla="*/ 9753219 w 10515600"/>
              <a:gd name="connsiteY25" fmla="*/ 5416094 h 5416094"/>
              <a:gd name="connsiteX26" fmla="*/ 9411462 w 10515600"/>
              <a:gd name="connsiteY26" fmla="*/ 5416094 h 5416094"/>
              <a:gd name="connsiteX27" fmla="*/ 8754237 w 10515600"/>
              <a:gd name="connsiteY27" fmla="*/ 5416094 h 5416094"/>
              <a:gd name="connsiteX28" fmla="*/ 8307324 w 10515600"/>
              <a:gd name="connsiteY28" fmla="*/ 5416094 h 5416094"/>
              <a:gd name="connsiteX29" fmla="*/ 7544943 w 10515600"/>
              <a:gd name="connsiteY29" fmla="*/ 5416094 h 5416094"/>
              <a:gd name="connsiteX30" fmla="*/ 7098030 w 10515600"/>
              <a:gd name="connsiteY30" fmla="*/ 5416094 h 5416094"/>
              <a:gd name="connsiteX31" fmla="*/ 6335649 w 10515600"/>
              <a:gd name="connsiteY31" fmla="*/ 5416094 h 5416094"/>
              <a:gd name="connsiteX32" fmla="*/ 5993892 w 10515600"/>
              <a:gd name="connsiteY32" fmla="*/ 5416094 h 5416094"/>
              <a:gd name="connsiteX33" fmla="*/ 5231511 w 10515600"/>
              <a:gd name="connsiteY33" fmla="*/ 5416094 h 5416094"/>
              <a:gd name="connsiteX34" fmla="*/ 4784598 w 10515600"/>
              <a:gd name="connsiteY34" fmla="*/ 5416094 h 5416094"/>
              <a:gd name="connsiteX35" fmla="*/ 4442841 w 10515600"/>
              <a:gd name="connsiteY35" fmla="*/ 5416094 h 5416094"/>
              <a:gd name="connsiteX36" fmla="*/ 3995928 w 10515600"/>
              <a:gd name="connsiteY36" fmla="*/ 5416094 h 5416094"/>
              <a:gd name="connsiteX37" fmla="*/ 3233547 w 10515600"/>
              <a:gd name="connsiteY37" fmla="*/ 5416094 h 5416094"/>
              <a:gd name="connsiteX38" fmla="*/ 2786634 w 10515600"/>
              <a:gd name="connsiteY38" fmla="*/ 5416094 h 5416094"/>
              <a:gd name="connsiteX39" fmla="*/ 2444877 w 10515600"/>
              <a:gd name="connsiteY39" fmla="*/ 5416094 h 5416094"/>
              <a:gd name="connsiteX40" fmla="*/ 1997964 w 10515600"/>
              <a:gd name="connsiteY40" fmla="*/ 5416094 h 5416094"/>
              <a:gd name="connsiteX41" fmla="*/ 1445895 w 10515600"/>
              <a:gd name="connsiteY41" fmla="*/ 5416094 h 5416094"/>
              <a:gd name="connsiteX42" fmla="*/ 788670 w 10515600"/>
              <a:gd name="connsiteY42" fmla="*/ 5416094 h 5416094"/>
              <a:gd name="connsiteX43" fmla="*/ 0 w 10515600"/>
              <a:gd name="connsiteY43" fmla="*/ 5416094 h 5416094"/>
              <a:gd name="connsiteX44" fmla="*/ 0 w 10515600"/>
              <a:gd name="connsiteY44" fmla="*/ 4630760 h 5416094"/>
              <a:gd name="connsiteX45" fmla="*/ 0 w 10515600"/>
              <a:gd name="connsiteY45" fmla="*/ 3953749 h 5416094"/>
              <a:gd name="connsiteX46" fmla="*/ 0 w 10515600"/>
              <a:gd name="connsiteY46" fmla="*/ 3276737 h 5416094"/>
              <a:gd name="connsiteX47" fmla="*/ 0 w 10515600"/>
              <a:gd name="connsiteY47" fmla="*/ 2599725 h 5416094"/>
              <a:gd name="connsiteX48" fmla="*/ 0 w 10515600"/>
              <a:gd name="connsiteY48" fmla="*/ 1922713 h 5416094"/>
              <a:gd name="connsiteX49" fmla="*/ 0 w 10515600"/>
              <a:gd name="connsiteY49" fmla="*/ 1299863 h 5416094"/>
              <a:gd name="connsiteX50" fmla="*/ 0 w 10515600"/>
              <a:gd name="connsiteY50" fmla="*/ 0 h 5416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10515600" h="5416094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24919" y="196329"/>
                  <a:pt x="10549062" y="488432"/>
                  <a:pt x="10515600" y="785334"/>
                </a:cubicBezTo>
                <a:cubicBezTo>
                  <a:pt x="10482138" y="1082236"/>
                  <a:pt x="10536385" y="1323726"/>
                  <a:pt x="10515600" y="1516506"/>
                </a:cubicBezTo>
                <a:cubicBezTo>
                  <a:pt x="10494815" y="1709286"/>
                  <a:pt x="10546328" y="2097632"/>
                  <a:pt x="10515600" y="2247679"/>
                </a:cubicBezTo>
                <a:cubicBezTo>
                  <a:pt x="10484872" y="2397726"/>
                  <a:pt x="10491771" y="2577292"/>
                  <a:pt x="10515600" y="2762208"/>
                </a:cubicBezTo>
                <a:cubicBezTo>
                  <a:pt x="10539429" y="2947124"/>
                  <a:pt x="10511007" y="3105736"/>
                  <a:pt x="10515600" y="3330898"/>
                </a:cubicBezTo>
                <a:cubicBezTo>
                  <a:pt x="10520194" y="3556060"/>
                  <a:pt x="10497393" y="3882611"/>
                  <a:pt x="10515600" y="4062071"/>
                </a:cubicBezTo>
                <a:cubicBezTo>
                  <a:pt x="10533807" y="4241531"/>
                  <a:pt x="10544791" y="4505155"/>
                  <a:pt x="10515600" y="4684921"/>
                </a:cubicBezTo>
                <a:cubicBezTo>
                  <a:pt x="10486410" y="4864687"/>
                  <a:pt x="10497356" y="5246484"/>
                  <a:pt x="10515600" y="5416094"/>
                </a:cubicBezTo>
                <a:cubicBezTo>
                  <a:pt x="10245623" y="5445692"/>
                  <a:pt x="10029676" y="5415505"/>
                  <a:pt x="9753219" y="5416094"/>
                </a:cubicBezTo>
                <a:cubicBezTo>
                  <a:pt x="9476762" y="5416683"/>
                  <a:pt x="9553148" y="5422760"/>
                  <a:pt x="9411462" y="5416094"/>
                </a:cubicBezTo>
                <a:cubicBezTo>
                  <a:pt x="9269776" y="5409428"/>
                  <a:pt x="8927709" y="5385012"/>
                  <a:pt x="8754237" y="5416094"/>
                </a:cubicBezTo>
                <a:cubicBezTo>
                  <a:pt x="8580766" y="5447176"/>
                  <a:pt x="8413264" y="5410024"/>
                  <a:pt x="8307324" y="5416094"/>
                </a:cubicBezTo>
                <a:cubicBezTo>
                  <a:pt x="8201384" y="5422164"/>
                  <a:pt x="7912690" y="5421686"/>
                  <a:pt x="7544943" y="5416094"/>
                </a:cubicBezTo>
                <a:cubicBezTo>
                  <a:pt x="7177196" y="5410502"/>
                  <a:pt x="7304235" y="5418502"/>
                  <a:pt x="7098030" y="5416094"/>
                </a:cubicBezTo>
                <a:cubicBezTo>
                  <a:pt x="6891825" y="5413686"/>
                  <a:pt x="6541479" y="5434609"/>
                  <a:pt x="6335649" y="5416094"/>
                </a:cubicBezTo>
                <a:cubicBezTo>
                  <a:pt x="6129819" y="5397579"/>
                  <a:pt x="6106541" y="5402791"/>
                  <a:pt x="5993892" y="5416094"/>
                </a:cubicBezTo>
                <a:cubicBezTo>
                  <a:pt x="5881243" y="5429397"/>
                  <a:pt x="5545248" y="5437743"/>
                  <a:pt x="5231511" y="5416094"/>
                </a:cubicBezTo>
                <a:cubicBezTo>
                  <a:pt x="4917774" y="5394445"/>
                  <a:pt x="4963237" y="5426599"/>
                  <a:pt x="4784598" y="5416094"/>
                </a:cubicBezTo>
                <a:cubicBezTo>
                  <a:pt x="4605959" y="5405589"/>
                  <a:pt x="4605904" y="5406658"/>
                  <a:pt x="4442841" y="5416094"/>
                </a:cubicBezTo>
                <a:cubicBezTo>
                  <a:pt x="4279778" y="5425530"/>
                  <a:pt x="4177180" y="5426138"/>
                  <a:pt x="3995928" y="5416094"/>
                </a:cubicBezTo>
                <a:cubicBezTo>
                  <a:pt x="3814676" y="5406050"/>
                  <a:pt x="3516440" y="5429234"/>
                  <a:pt x="3233547" y="5416094"/>
                </a:cubicBezTo>
                <a:cubicBezTo>
                  <a:pt x="2950654" y="5402954"/>
                  <a:pt x="2884354" y="5436103"/>
                  <a:pt x="2786634" y="5416094"/>
                </a:cubicBezTo>
                <a:cubicBezTo>
                  <a:pt x="2688914" y="5396085"/>
                  <a:pt x="2522958" y="5423232"/>
                  <a:pt x="2444877" y="5416094"/>
                </a:cubicBezTo>
                <a:cubicBezTo>
                  <a:pt x="2366796" y="5408956"/>
                  <a:pt x="2104768" y="5395479"/>
                  <a:pt x="1997964" y="5416094"/>
                </a:cubicBezTo>
                <a:cubicBezTo>
                  <a:pt x="1891160" y="5436709"/>
                  <a:pt x="1573016" y="5412376"/>
                  <a:pt x="1445895" y="5416094"/>
                </a:cubicBezTo>
                <a:cubicBezTo>
                  <a:pt x="1318774" y="5419812"/>
                  <a:pt x="986443" y="5400529"/>
                  <a:pt x="788670" y="5416094"/>
                </a:cubicBezTo>
                <a:cubicBezTo>
                  <a:pt x="590897" y="5431659"/>
                  <a:pt x="363709" y="5381266"/>
                  <a:pt x="0" y="5416094"/>
                </a:cubicBezTo>
                <a:cubicBezTo>
                  <a:pt x="-22973" y="5218643"/>
                  <a:pt x="-26699" y="5010779"/>
                  <a:pt x="0" y="4630760"/>
                </a:cubicBezTo>
                <a:cubicBezTo>
                  <a:pt x="26699" y="4250741"/>
                  <a:pt x="-15389" y="4196664"/>
                  <a:pt x="0" y="3953749"/>
                </a:cubicBezTo>
                <a:cubicBezTo>
                  <a:pt x="15389" y="3710834"/>
                  <a:pt x="468" y="3611311"/>
                  <a:pt x="0" y="3276737"/>
                </a:cubicBezTo>
                <a:cubicBezTo>
                  <a:pt x="-468" y="2942163"/>
                  <a:pt x="15360" y="2781998"/>
                  <a:pt x="0" y="2599725"/>
                </a:cubicBezTo>
                <a:cubicBezTo>
                  <a:pt x="-15360" y="2417452"/>
                  <a:pt x="14816" y="2100232"/>
                  <a:pt x="0" y="1922713"/>
                </a:cubicBezTo>
                <a:cubicBezTo>
                  <a:pt x="-14816" y="1745194"/>
                  <a:pt x="-24648" y="1604167"/>
                  <a:pt x="0" y="1299863"/>
                </a:cubicBezTo>
                <a:cubicBezTo>
                  <a:pt x="24648" y="995559"/>
                  <a:pt x="2182" y="279525"/>
                  <a:pt x="0" y="0"/>
                </a:cubicBezTo>
                <a:close/>
              </a:path>
            </a:pathLst>
          </a:custGeom>
          <a:noFill/>
          <a:ln w="4762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Content Placeholder 4" descr="A diagram of a function&#10;&#10;Description automatically generated">
            <a:extLst>
              <a:ext uri="{FF2B5EF4-FFF2-40B4-BE49-F238E27FC236}">
                <a16:creationId xmlns:a16="http://schemas.microsoft.com/office/drawing/2014/main" id="{8FF98083-4365-58A0-6156-CBB52A6CCE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7109" y="914400"/>
            <a:ext cx="9601581" cy="4968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93064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DA2E7C1E-2B5A-4BBA-AE51-1CD8C19309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43DF76B1-5174-4FAF-9D19-FFEE984268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38200" y="720953"/>
            <a:ext cx="10515600" cy="5416094"/>
          </a:xfrm>
          <a:custGeom>
            <a:avLst/>
            <a:gdLst>
              <a:gd name="connsiteX0" fmla="*/ 0 w 10515600"/>
              <a:gd name="connsiteY0" fmla="*/ 0 h 5416094"/>
              <a:gd name="connsiteX1" fmla="*/ 552069 w 10515600"/>
              <a:gd name="connsiteY1" fmla="*/ 0 h 5416094"/>
              <a:gd name="connsiteX2" fmla="*/ 893826 w 10515600"/>
              <a:gd name="connsiteY2" fmla="*/ 0 h 5416094"/>
              <a:gd name="connsiteX3" fmla="*/ 1761363 w 10515600"/>
              <a:gd name="connsiteY3" fmla="*/ 0 h 5416094"/>
              <a:gd name="connsiteX4" fmla="*/ 2313432 w 10515600"/>
              <a:gd name="connsiteY4" fmla="*/ 0 h 5416094"/>
              <a:gd name="connsiteX5" fmla="*/ 2865501 w 10515600"/>
              <a:gd name="connsiteY5" fmla="*/ 0 h 5416094"/>
              <a:gd name="connsiteX6" fmla="*/ 3733038 w 10515600"/>
              <a:gd name="connsiteY6" fmla="*/ 0 h 5416094"/>
              <a:gd name="connsiteX7" fmla="*/ 4179951 w 10515600"/>
              <a:gd name="connsiteY7" fmla="*/ 0 h 5416094"/>
              <a:gd name="connsiteX8" fmla="*/ 5047488 w 10515600"/>
              <a:gd name="connsiteY8" fmla="*/ 0 h 5416094"/>
              <a:gd name="connsiteX9" fmla="*/ 5915025 w 10515600"/>
              <a:gd name="connsiteY9" fmla="*/ 0 h 5416094"/>
              <a:gd name="connsiteX10" fmla="*/ 6572250 w 10515600"/>
              <a:gd name="connsiteY10" fmla="*/ 0 h 5416094"/>
              <a:gd name="connsiteX11" fmla="*/ 7439787 w 10515600"/>
              <a:gd name="connsiteY11" fmla="*/ 0 h 5416094"/>
              <a:gd name="connsiteX12" fmla="*/ 7991856 w 10515600"/>
              <a:gd name="connsiteY12" fmla="*/ 0 h 5416094"/>
              <a:gd name="connsiteX13" fmla="*/ 8543925 w 10515600"/>
              <a:gd name="connsiteY13" fmla="*/ 0 h 5416094"/>
              <a:gd name="connsiteX14" fmla="*/ 9306306 w 10515600"/>
              <a:gd name="connsiteY14" fmla="*/ 0 h 5416094"/>
              <a:gd name="connsiteX15" fmla="*/ 9858375 w 10515600"/>
              <a:gd name="connsiteY15" fmla="*/ 0 h 5416094"/>
              <a:gd name="connsiteX16" fmla="*/ 10515600 w 10515600"/>
              <a:gd name="connsiteY16" fmla="*/ 0 h 5416094"/>
              <a:gd name="connsiteX17" fmla="*/ 10515600 w 10515600"/>
              <a:gd name="connsiteY17" fmla="*/ 785334 h 5416094"/>
              <a:gd name="connsiteX18" fmla="*/ 10515600 w 10515600"/>
              <a:gd name="connsiteY18" fmla="*/ 1516506 h 5416094"/>
              <a:gd name="connsiteX19" fmla="*/ 10515600 w 10515600"/>
              <a:gd name="connsiteY19" fmla="*/ 2247679 h 5416094"/>
              <a:gd name="connsiteX20" fmla="*/ 10515600 w 10515600"/>
              <a:gd name="connsiteY20" fmla="*/ 2762208 h 5416094"/>
              <a:gd name="connsiteX21" fmla="*/ 10515600 w 10515600"/>
              <a:gd name="connsiteY21" fmla="*/ 3330898 h 5416094"/>
              <a:gd name="connsiteX22" fmla="*/ 10515600 w 10515600"/>
              <a:gd name="connsiteY22" fmla="*/ 4062071 h 5416094"/>
              <a:gd name="connsiteX23" fmla="*/ 10515600 w 10515600"/>
              <a:gd name="connsiteY23" fmla="*/ 4684921 h 5416094"/>
              <a:gd name="connsiteX24" fmla="*/ 10515600 w 10515600"/>
              <a:gd name="connsiteY24" fmla="*/ 5416094 h 5416094"/>
              <a:gd name="connsiteX25" fmla="*/ 9753219 w 10515600"/>
              <a:gd name="connsiteY25" fmla="*/ 5416094 h 5416094"/>
              <a:gd name="connsiteX26" fmla="*/ 9411462 w 10515600"/>
              <a:gd name="connsiteY26" fmla="*/ 5416094 h 5416094"/>
              <a:gd name="connsiteX27" fmla="*/ 8754237 w 10515600"/>
              <a:gd name="connsiteY27" fmla="*/ 5416094 h 5416094"/>
              <a:gd name="connsiteX28" fmla="*/ 8307324 w 10515600"/>
              <a:gd name="connsiteY28" fmla="*/ 5416094 h 5416094"/>
              <a:gd name="connsiteX29" fmla="*/ 7544943 w 10515600"/>
              <a:gd name="connsiteY29" fmla="*/ 5416094 h 5416094"/>
              <a:gd name="connsiteX30" fmla="*/ 7098030 w 10515600"/>
              <a:gd name="connsiteY30" fmla="*/ 5416094 h 5416094"/>
              <a:gd name="connsiteX31" fmla="*/ 6335649 w 10515600"/>
              <a:gd name="connsiteY31" fmla="*/ 5416094 h 5416094"/>
              <a:gd name="connsiteX32" fmla="*/ 5993892 w 10515600"/>
              <a:gd name="connsiteY32" fmla="*/ 5416094 h 5416094"/>
              <a:gd name="connsiteX33" fmla="*/ 5231511 w 10515600"/>
              <a:gd name="connsiteY33" fmla="*/ 5416094 h 5416094"/>
              <a:gd name="connsiteX34" fmla="*/ 4784598 w 10515600"/>
              <a:gd name="connsiteY34" fmla="*/ 5416094 h 5416094"/>
              <a:gd name="connsiteX35" fmla="*/ 4442841 w 10515600"/>
              <a:gd name="connsiteY35" fmla="*/ 5416094 h 5416094"/>
              <a:gd name="connsiteX36" fmla="*/ 3995928 w 10515600"/>
              <a:gd name="connsiteY36" fmla="*/ 5416094 h 5416094"/>
              <a:gd name="connsiteX37" fmla="*/ 3233547 w 10515600"/>
              <a:gd name="connsiteY37" fmla="*/ 5416094 h 5416094"/>
              <a:gd name="connsiteX38" fmla="*/ 2786634 w 10515600"/>
              <a:gd name="connsiteY38" fmla="*/ 5416094 h 5416094"/>
              <a:gd name="connsiteX39" fmla="*/ 2444877 w 10515600"/>
              <a:gd name="connsiteY39" fmla="*/ 5416094 h 5416094"/>
              <a:gd name="connsiteX40" fmla="*/ 1997964 w 10515600"/>
              <a:gd name="connsiteY40" fmla="*/ 5416094 h 5416094"/>
              <a:gd name="connsiteX41" fmla="*/ 1445895 w 10515600"/>
              <a:gd name="connsiteY41" fmla="*/ 5416094 h 5416094"/>
              <a:gd name="connsiteX42" fmla="*/ 788670 w 10515600"/>
              <a:gd name="connsiteY42" fmla="*/ 5416094 h 5416094"/>
              <a:gd name="connsiteX43" fmla="*/ 0 w 10515600"/>
              <a:gd name="connsiteY43" fmla="*/ 5416094 h 5416094"/>
              <a:gd name="connsiteX44" fmla="*/ 0 w 10515600"/>
              <a:gd name="connsiteY44" fmla="*/ 4630760 h 5416094"/>
              <a:gd name="connsiteX45" fmla="*/ 0 w 10515600"/>
              <a:gd name="connsiteY45" fmla="*/ 3953749 h 5416094"/>
              <a:gd name="connsiteX46" fmla="*/ 0 w 10515600"/>
              <a:gd name="connsiteY46" fmla="*/ 3276737 h 5416094"/>
              <a:gd name="connsiteX47" fmla="*/ 0 w 10515600"/>
              <a:gd name="connsiteY47" fmla="*/ 2599725 h 5416094"/>
              <a:gd name="connsiteX48" fmla="*/ 0 w 10515600"/>
              <a:gd name="connsiteY48" fmla="*/ 1922713 h 5416094"/>
              <a:gd name="connsiteX49" fmla="*/ 0 w 10515600"/>
              <a:gd name="connsiteY49" fmla="*/ 1299863 h 5416094"/>
              <a:gd name="connsiteX50" fmla="*/ 0 w 10515600"/>
              <a:gd name="connsiteY50" fmla="*/ 0 h 5416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10515600" h="5416094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24919" y="196329"/>
                  <a:pt x="10549062" y="488432"/>
                  <a:pt x="10515600" y="785334"/>
                </a:cubicBezTo>
                <a:cubicBezTo>
                  <a:pt x="10482138" y="1082236"/>
                  <a:pt x="10536385" y="1323726"/>
                  <a:pt x="10515600" y="1516506"/>
                </a:cubicBezTo>
                <a:cubicBezTo>
                  <a:pt x="10494815" y="1709286"/>
                  <a:pt x="10546328" y="2097632"/>
                  <a:pt x="10515600" y="2247679"/>
                </a:cubicBezTo>
                <a:cubicBezTo>
                  <a:pt x="10484872" y="2397726"/>
                  <a:pt x="10491771" y="2577292"/>
                  <a:pt x="10515600" y="2762208"/>
                </a:cubicBezTo>
                <a:cubicBezTo>
                  <a:pt x="10539429" y="2947124"/>
                  <a:pt x="10511007" y="3105736"/>
                  <a:pt x="10515600" y="3330898"/>
                </a:cubicBezTo>
                <a:cubicBezTo>
                  <a:pt x="10520194" y="3556060"/>
                  <a:pt x="10497393" y="3882611"/>
                  <a:pt x="10515600" y="4062071"/>
                </a:cubicBezTo>
                <a:cubicBezTo>
                  <a:pt x="10533807" y="4241531"/>
                  <a:pt x="10544791" y="4505155"/>
                  <a:pt x="10515600" y="4684921"/>
                </a:cubicBezTo>
                <a:cubicBezTo>
                  <a:pt x="10486410" y="4864687"/>
                  <a:pt x="10497356" y="5246484"/>
                  <a:pt x="10515600" y="5416094"/>
                </a:cubicBezTo>
                <a:cubicBezTo>
                  <a:pt x="10245623" y="5445692"/>
                  <a:pt x="10029676" y="5415505"/>
                  <a:pt x="9753219" y="5416094"/>
                </a:cubicBezTo>
                <a:cubicBezTo>
                  <a:pt x="9476762" y="5416683"/>
                  <a:pt x="9553148" y="5422760"/>
                  <a:pt x="9411462" y="5416094"/>
                </a:cubicBezTo>
                <a:cubicBezTo>
                  <a:pt x="9269776" y="5409428"/>
                  <a:pt x="8927709" y="5385012"/>
                  <a:pt x="8754237" y="5416094"/>
                </a:cubicBezTo>
                <a:cubicBezTo>
                  <a:pt x="8580766" y="5447176"/>
                  <a:pt x="8413264" y="5410024"/>
                  <a:pt x="8307324" y="5416094"/>
                </a:cubicBezTo>
                <a:cubicBezTo>
                  <a:pt x="8201384" y="5422164"/>
                  <a:pt x="7912690" y="5421686"/>
                  <a:pt x="7544943" y="5416094"/>
                </a:cubicBezTo>
                <a:cubicBezTo>
                  <a:pt x="7177196" y="5410502"/>
                  <a:pt x="7304235" y="5418502"/>
                  <a:pt x="7098030" y="5416094"/>
                </a:cubicBezTo>
                <a:cubicBezTo>
                  <a:pt x="6891825" y="5413686"/>
                  <a:pt x="6541479" y="5434609"/>
                  <a:pt x="6335649" y="5416094"/>
                </a:cubicBezTo>
                <a:cubicBezTo>
                  <a:pt x="6129819" y="5397579"/>
                  <a:pt x="6106541" y="5402791"/>
                  <a:pt x="5993892" y="5416094"/>
                </a:cubicBezTo>
                <a:cubicBezTo>
                  <a:pt x="5881243" y="5429397"/>
                  <a:pt x="5545248" y="5437743"/>
                  <a:pt x="5231511" y="5416094"/>
                </a:cubicBezTo>
                <a:cubicBezTo>
                  <a:pt x="4917774" y="5394445"/>
                  <a:pt x="4963237" y="5426599"/>
                  <a:pt x="4784598" y="5416094"/>
                </a:cubicBezTo>
                <a:cubicBezTo>
                  <a:pt x="4605959" y="5405589"/>
                  <a:pt x="4605904" y="5406658"/>
                  <a:pt x="4442841" y="5416094"/>
                </a:cubicBezTo>
                <a:cubicBezTo>
                  <a:pt x="4279778" y="5425530"/>
                  <a:pt x="4177180" y="5426138"/>
                  <a:pt x="3995928" y="5416094"/>
                </a:cubicBezTo>
                <a:cubicBezTo>
                  <a:pt x="3814676" y="5406050"/>
                  <a:pt x="3516440" y="5429234"/>
                  <a:pt x="3233547" y="5416094"/>
                </a:cubicBezTo>
                <a:cubicBezTo>
                  <a:pt x="2950654" y="5402954"/>
                  <a:pt x="2884354" y="5436103"/>
                  <a:pt x="2786634" y="5416094"/>
                </a:cubicBezTo>
                <a:cubicBezTo>
                  <a:pt x="2688914" y="5396085"/>
                  <a:pt x="2522958" y="5423232"/>
                  <a:pt x="2444877" y="5416094"/>
                </a:cubicBezTo>
                <a:cubicBezTo>
                  <a:pt x="2366796" y="5408956"/>
                  <a:pt x="2104768" y="5395479"/>
                  <a:pt x="1997964" y="5416094"/>
                </a:cubicBezTo>
                <a:cubicBezTo>
                  <a:pt x="1891160" y="5436709"/>
                  <a:pt x="1573016" y="5412376"/>
                  <a:pt x="1445895" y="5416094"/>
                </a:cubicBezTo>
                <a:cubicBezTo>
                  <a:pt x="1318774" y="5419812"/>
                  <a:pt x="986443" y="5400529"/>
                  <a:pt x="788670" y="5416094"/>
                </a:cubicBezTo>
                <a:cubicBezTo>
                  <a:pt x="590897" y="5431659"/>
                  <a:pt x="363709" y="5381266"/>
                  <a:pt x="0" y="5416094"/>
                </a:cubicBezTo>
                <a:cubicBezTo>
                  <a:pt x="-22973" y="5218643"/>
                  <a:pt x="-26699" y="5010779"/>
                  <a:pt x="0" y="4630760"/>
                </a:cubicBezTo>
                <a:cubicBezTo>
                  <a:pt x="26699" y="4250741"/>
                  <a:pt x="-15389" y="4196664"/>
                  <a:pt x="0" y="3953749"/>
                </a:cubicBezTo>
                <a:cubicBezTo>
                  <a:pt x="15389" y="3710834"/>
                  <a:pt x="468" y="3611311"/>
                  <a:pt x="0" y="3276737"/>
                </a:cubicBezTo>
                <a:cubicBezTo>
                  <a:pt x="-468" y="2942163"/>
                  <a:pt x="15360" y="2781998"/>
                  <a:pt x="0" y="2599725"/>
                </a:cubicBezTo>
                <a:cubicBezTo>
                  <a:pt x="-15360" y="2417452"/>
                  <a:pt x="14816" y="2100232"/>
                  <a:pt x="0" y="1922713"/>
                </a:cubicBezTo>
                <a:cubicBezTo>
                  <a:pt x="-14816" y="1745194"/>
                  <a:pt x="-24648" y="1604167"/>
                  <a:pt x="0" y="1299863"/>
                </a:cubicBezTo>
                <a:cubicBezTo>
                  <a:pt x="24648" y="995559"/>
                  <a:pt x="2182" y="279525"/>
                  <a:pt x="0" y="0"/>
                </a:cubicBezTo>
                <a:close/>
              </a:path>
            </a:pathLst>
          </a:custGeom>
          <a:noFill/>
          <a:ln w="4762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Content Placeholder 8" descr="A screenshot of a graph&#10;&#10;Description automatically generated">
            <a:extLst>
              <a:ext uri="{FF2B5EF4-FFF2-40B4-BE49-F238E27FC236}">
                <a16:creationId xmlns:a16="http://schemas.microsoft.com/office/drawing/2014/main" id="{88606C03-FE08-DF32-ECD6-148552A3E0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80189" y="914400"/>
            <a:ext cx="9555422" cy="4968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9535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4E53A02A-0A33-40D9-A04E-36FA92BFD8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216DD803-634F-4EF2-A1E7-B1911DEE9D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438860"/>
            <a:ext cx="11167447" cy="5752769"/>
          </a:xfrm>
          <a:prstGeom prst="rect">
            <a:avLst/>
          </a:prstGeom>
          <a:ln w="12700">
            <a:solidFill>
              <a:srgbClr val="D5D5D5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Content Placeholder 6" descr="A screenshot of a computer&#10;&#10;Description automatically generated">
            <a:extLst>
              <a:ext uri="{FF2B5EF4-FFF2-40B4-BE49-F238E27FC236}">
                <a16:creationId xmlns:a16="http://schemas.microsoft.com/office/drawing/2014/main" id="{A7C38A4F-3CE0-7F85-7A41-460FC426E4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777"/>
          <a:stretch/>
        </p:blipFill>
        <p:spPr>
          <a:xfrm>
            <a:off x="796130" y="632129"/>
            <a:ext cx="10691603" cy="533077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A77B63F8-D1F3-4D40-B2D4-779BAE82BE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012465" y="4081933"/>
            <a:ext cx="167069" cy="42062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3280595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A2E7C1E-2B5A-4BBA-AE51-1CD8C19309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43DF76B1-5174-4FAF-9D19-FFEE984268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38200" y="720953"/>
            <a:ext cx="10515600" cy="5416094"/>
          </a:xfrm>
          <a:custGeom>
            <a:avLst/>
            <a:gdLst>
              <a:gd name="connsiteX0" fmla="*/ 0 w 10515600"/>
              <a:gd name="connsiteY0" fmla="*/ 0 h 5416094"/>
              <a:gd name="connsiteX1" fmla="*/ 552069 w 10515600"/>
              <a:gd name="connsiteY1" fmla="*/ 0 h 5416094"/>
              <a:gd name="connsiteX2" fmla="*/ 893826 w 10515600"/>
              <a:gd name="connsiteY2" fmla="*/ 0 h 5416094"/>
              <a:gd name="connsiteX3" fmla="*/ 1761363 w 10515600"/>
              <a:gd name="connsiteY3" fmla="*/ 0 h 5416094"/>
              <a:gd name="connsiteX4" fmla="*/ 2313432 w 10515600"/>
              <a:gd name="connsiteY4" fmla="*/ 0 h 5416094"/>
              <a:gd name="connsiteX5" fmla="*/ 2865501 w 10515600"/>
              <a:gd name="connsiteY5" fmla="*/ 0 h 5416094"/>
              <a:gd name="connsiteX6" fmla="*/ 3733038 w 10515600"/>
              <a:gd name="connsiteY6" fmla="*/ 0 h 5416094"/>
              <a:gd name="connsiteX7" fmla="*/ 4179951 w 10515600"/>
              <a:gd name="connsiteY7" fmla="*/ 0 h 5416094"/>
              <a:gd name="connsiteX8" fmla="*/ 5047488 w 10515600"/>
              <a:gd name="connsiteY8" fmla="*/ 0 h 5416094"/>
              <a:gd name="connsiteX9" fmla="*/ 5915025 w 10515600"/>
              <a:gd name="connsiteY9" fmla="*/ 0 h 5416094"/>
              <a:gd name="connsiteX10" fmla="*/ 6572250 w 10515600"/>
              <a:gd name="connsiteY10" fmla="*/ 0 h 5416094"/>
              <a:gd name="connsiteX11" fmla="*/ 7439787 w 10515600"/>
              <a:gd name="connsiteY11" fmla="*/ 0 h 5416094"/>
              <a:gd name="connsiteX12" fmla="*/ 7991856 w 10515600"/>
              <a:gd name="connsiteY12" fmla="*/ 0 h 5416094"/>
              <a:gd name="connsiteX13" fmla="*/ 8543925 w 10515600"/>
              <a:gd name="connsiteY13" fmla="*/ 0 h 5416094"/>
              <a:gd name="connsiteX14" fmla="*/ 9306306 w 10515600"/>
              <a:gd name="connsiteY14" fmla="*/ 0 h 5416094"/>
              <a:gd name="connsiteX15" fmla="*/ 9858375 w 10515600"/>
              <a:gd name="connsiteY15" fmla="*/ 0 h 5416094"/>
              <a:gd name="connsiteX16" fmla="*/ 10515600 w 10515600"/>
              <a:gd name="connsiteY16" fmla="*/ 0 h 5416094"/>
              <a:gd name="connsiteX17" fmla="*/ 10515600 w 10515600"/>
              <a:gd name="connsiteY17" fmla="*/ 785334 h 5416094"/>
              <a:gd name="connsiteX18" fmla="*/ 10515600 w 10515600"/>
              <a:gd name="connsiteY18" fmla="*/ 1516506 h 5416094"/>
              <a:gd name="connsiteX19" fmla="*/ 10515600 w 10515600"/>
              <a:gd name="connsiteY19" fmla="*/ 2247679 h 5416094"/>
              <a:gd name="connsiteX20" fmla="*/ 10515600 w 10515600"/>
              <a:gd name="connsiteY20" fmla="*/ 2762208 h 5416094"/>
              <a:gd name="connsiteX21" fmla="*/ 10515600 w 10515600"/>
              <a:gd name="connsiteY21" fmla="*/ 3330898 h 5416094"/>
              <a:gd name="connsiteX22" fmla="*/ 10515600 w 10515600"/>
              <a:gd name="connsiteY22" fmla="*/ 4062071 h 5416094"/>
              <a:gd name="connsiteX23" fmla="*/ 10515600 w 10515600"/>
              <a:gd name="connsiteY23" fmla="*/ 4684921 h 5416094"/>
              <a:gd name="connsiteX24" fmla="*/ 10515600 w 10515600"/>
              <a:gd name="connsiteY24" fmla="*/ 5416094 h 5416094"/>
              <a:gd name="connsiteX25" fmla="*/ 9753219 w 10515600"/>
              <a:gd name="connsiteY25" fmla="*/ 5416094 h 5416094"/>
              <a:gd name="connsiteX26" fmla="*/ 9411462 w 10515600"/>
              <a:gd name="connsiteY26" fmla="*/ 5416094 h 5416094"/>
              <a:gd name="connsiteX27" fmla="*/ 8754237 w 10515600"/>
              <a:gd name="connsiteY27" fmla="*/ 5416094 h 5416094"/>
              <a:gd name="connsiteX28" fmla="*/ 8307324 w 10515600"/>
              <a:gd name="connsiteY28" fmla="*/ 5416094 h 5416094"/>
              <a:gd name="connsiteX29" fmla="*/ 7544943 w 10515600"/>
              <a:gd name="connsiteY29" fmla="*/ 5416094 h 5416094"/>
              <a:gd name="connsiteX30" fmla="*/ 7098030 w 10515600"/>
              <a:gd name="connsiteY30" fmla="*/ 5416094 h 5416094"/>
              <a:gd name="connsiteX31" fmla="*/ 6335649 w 10515600"/>
              <a:gd name="connsiteY31" fmla="*/ 5416094 h 5416094"/>
              <a:gd name="connsiteX32" fmla="*/ 5993892 w 10515600"/>
              <a:gd name="connsiteY32" fmla="*/ 5416094 h 5416094"/>
              <a:gd name="connsiteX33" fmla="*/ 5231511 w 10515600"/>
              <a:gd name="connsiteY33" fmla="*/ 5416094 h 5416094"/>
              <a:gd name="connsiteX34" fmla="*/ 4784598 w 10515600"/>
              <a:gd name="connsiteY34" fmla="*/ 5416094 h 5416094"/>
              <a:gd name="connsiteX35" fmla="*/ 4442841 w 10515600"/>
              <a:gd name="connsiteY35" fmla="*/ 5416094 h 5416094"/>
              <a:gd name="connsiteX36" fmla="*/ 3995928 w 10515600"/>
              <a:gd name="connsiteY36" fmla="*/ 5416094 h 5416094"/>
              <a:gd name="connsiteX37" fmla="*/ 3233547 w 10515600"/>
              <a:gd name="connsiteY37" fmla="*/ 5416094 h 5416094"/>
              <a:gd name="connsiteX38" fmla="*/ 2786634 w 10515600"/>
              <a:gd name="connsiteY38" fmla="*/ 5416094 h 5416094"/>
              <a:gd name="connsiteX39" fmla="*/ 2444877 w 10515600"/>
              <a:gd name="connsiteY39" fmla="*/ 5416094 h 5416094"/>
              <a:gd name="connsiteX40" fmla="*/ 1997964 w 10515600"/>
              <a:gd name="connsiteY40" fmla="*/ 5416094 h 5416094"/>
              <a:gd name="connsiteX41" fmla="*/ 1445895 w 10515600"/>
              <a:gd name="connsiteY41" fmla="*/ 5416094 h 5416094"/>
              <a:gd name="connsiteX42" fmla="*/ 788670 w 10515600"/>
              <a:gd name="connsiteY42" fmla="*/ 5416094 h 5416094"/>
              <a:gd name="connsiteX43" fmla="*/ 0 w 10515600"/>
              <a:gd name="connsiteY43" fmla="*/ 5416094 h 5416094"/>
              <a:gd name="connsiteX44" fmla="*/ 0 w 10515600"/>
              <a:gd name="connsiteY44" fmla="*/ 4630760 h 5416094"/>
              <a:gd name="connsiteX45" fmla="*/ 0 w 10515600"/>
              <a:gd name="connsiteY45" fmla="*/ 3953749 h 5416094"/>
              <a:gd name="connsiteX46" fmla="*/ 0 w 10515600"/>
              <a:gd name="connsiteY46" fmla="*/ 3276737 h 5416094"/>
              <a:gd name="connsiteX47" fmla="*/ 0 w 10515600"/>
              <a:gd name="connsiteY47" fmla="*/ 2599725 h 5416094"/>
              <a:gd name="connsiteX48" fmla="*/ 0 w 10515600"/>
              <a:gd name="connsiteY48" fmla="*/ 1922713 h 5416094"/>
              <a:gd name="connsiteX49" fmla="*/ 0 w 10515600"/>
              <a:gd name="connsiteY49" fmla="*/ 1299863 h 5416094"/>
              <a:gd name="connsiteX50" fmla="*/ 0 w 10515600"/>
              <a:gd name="connsiteY50" fmla="*/ 0 h 5416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10515600" h="5416094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24919" y="196329"/>
                  <a:pt x="10549062" y="488432"/>
                  <a:pt x="10515600" y="785334"/>
                </a:cubicBezTo>
                <a:cubicBezTo>
                  <a:pt x="10482138" y="1082236"/>
                  <a:pt x="10536385" y="1323726"/>
                  <a:pt x="10515600" y="1516506"/>
                </a:cubicBezTo>
                <a:cubicBezTo>
                  <a:pt x="10494815" y="1709286"/>
                  <a:pt x="10546328" y="2097632"/>
                  <a:pt x="10515600" y="2247679"/>
                </a:cubicBezTo>
                <a:cubicBezTo>
                  <a:pt x="10484872" y="2397726"/>
                  <a:pt x="10491771" y="2577292"/>
                  <a:pt x="10515600" y="2762208"/>
                </a:cubicBezTo>
                <a:cubicBezTo>
                  <a:pt x="10539429" y="2947124"/>
                  <a:pt x="10511007" y="3105736"/>
                  <a:pt x="10515600" y="3330898"/>
                </a:cubicBezTo>
                <a:cubicBezTo>
                  <a:pt x="10520194" y="3556060"/>
                  <a:pt x="10497393" y="3882611"/>
                  <a:pt x="10515600" y="4062071"/>
                </a:cubicBezTo>
                <a:cubicBezTo>
                  <a:pt x="10533807" y="4241531"/>
                  <a:pt x="10544791" y="4505155"/>
                  <a:pt x="10515600" y="4684921"/>
                </a:cubicBezTo>
                <a:cubicBezTo>
                  <a:pt x="10486410" y="4864687"/>
                  <a:pt x="10497356" y="5246484"/>
                  <a:pt x="10515600" y="5416094"/>
                </a:cubicBezTo>
                <a:cubicBezTo>
                  <a:pt x="10245623" y="5445692"/>
                  <a:pt x="10029676" y="5415505"/>
                  <a:pt x="9753219" y="5416094"/>
                </a:cubicBezTo>
                <a:cubicBezTo>
                  <a:pt x="9476762" y="5416683"/>
                  <a:pt x="9553148" y="5422760"/>
                  <a:pt x="9411462" y="5416094"/>
                </a:cubicBezTo>
                <a:cubicBezTo>
                  <a:pt x="9269776" y="5409428"/>
                  <a:pt x="8927709" y="5385012"/>
                  <a:pt x="8754237" y="5416094"/>
                </a:cubicBezTo>
                <a:cubicBezTo>
                  <a:pt x="8580766" y="5447176"/>
                  <a:pt x="8413264" y="5410024"/>
                  <a:pt x="8307324" y="5416094"/>
                </a:cubicBezTo>
                <a:cubicBezTo>
                  <a:pt x="8201384" y="5422164"/>
                  <a:pt x="7912690" y="5421686"/>
                  <a:pt x="7544943" y="5416094"/>
                </a:cubicBezTo>
                <a:cubicBezTo>
                  <a:pt x="7177196" y="5410502"/>
                  <a:pt x="7304235" y="5418502"/>
                  <a:pt x="7098030" y="5416094"/>
                </a:cubicBezTo>
                <a:cubicBezTo>
                  <a:pt x="6891825" y="5413686"/>
                  <a:pt x="6541479" y="5434609"/>
                  <a:pt x="6335649" y="5416094"/>
                </a:cubicBezTo>
                <a:cubicBezTo>
                  <a:pt x="6129819" y="5397579"/>
                  <a:pt x="6106541" y="5402791"/>
                  <a:pt x="5993892" y="5416094"/>
                </a:cubicBezTo>
                <a:cubicBezTo>
                  <a:pt x="5881243" y="5429397"/>
                  <a:pt x="5545248" y="5437743"/>
                  <a:pt x="5231511" y="5416094"/>
                </a:cubicBezTo>
                <a:cubicBezTo>
                  <a:pt x="4917774" y="5394445"/>
                  <a:pt x="4963237" y="5426599"/>
                  <a:pt x="4784598" y="5416094"/>
                </a:cubicBezTo>
                <a:cubicBezTo>
                  <a:pt x="4605959" y="5405589"/>
                  <a:pt x="4605904" y="5406658"/>
                  <a:pt x="4442841" y="5416094"/>
                </a:cubicBezTo>
                <a:cubicBezTo>
                  <a:pt x="4279778" y="5425530"/>
                  <a:pt x="4177180" y="5426138"/>
                  <a:pt x="3995928" y="5416094"/>
                </a:cubicBezTo>
                <a:cubicBezTo>
                  <a:pt x="3814676" y="5406050"/>
                  <a:pt x="3516440" y="5429234"/>
                  <a:pt x="3233547" y="5416094"/>
                </a:cubicBezTo>
                <a:cubicBezTo>
                  <a:pt x="2950654" y="5402954"/>
                  <a:pt x="2884354" y="5436103"/>
                  <a:pt x="2786634" y="5416094"/>
                </a:cubicBezTo>
                <a:cubicBezTo>
                  <a:pt x="2688914" y="5396085"/>
                  <a:pt x="2522958" y="5423232"/>
                  <a:pt x="2444877" y="5416094"/>
                </a:cubicBezTo>
                <a:cubicBezTo>
                  <a:pt x="2366796" y="5408956"/>
                  <a:pt x="2104768" y="5395479"/>
                  <a:pt x="1997964" y="5416094"/>
                </a:cubicBezTo>
                <a:cubicBezTo>
                  <a:pt x="1891160" y="5436709"/>
                  <a:pt x="1573016" y="5412376"/>
                  <a:pt x="1445895" y="5416094"/>
                </a:cubicBezTo>
                <a:cubicBezTo>
                  <a:pt x="1318774" y="5419812"/>
                  <a:pt x="986443" y="5400529"/>
                  <a:pt x="788670" y="5416094"/>
                </a:cubicBezTo>
                <a:cubicBezTo>
                  <a:pt x="590897" y="5431659"/>
                  <a:pt x="363709" y="5381266"/>
                  <a:pt x="0" y="5416094"/>
                </a:cubicBezTo>
                <a:cubicBezTo>
                  <a:pt x="-22973" y="5218643"/>
                  <a:pt x="-26699" y="5010779"/>
                  <a:pt x="0" y="4630760"/>
                </a:cubicBezTo>
                <a:cubicBezTo>
                  <a:pt x="26699" y="4250741"/>
                  <a:pt x="-15389" y="4196664"/>
                  <a:pt x="0" y="3953749"/>
                </a:cubicBezTo>
                <a:cubicBezTo>
                  <a:pt x="15389" y="3710834"/>
                  <a:pt x="468" y="3611311"/>
                  <a:pt x="0" y="3276737"/>
                </a:cubicBezTo>
                <a:cubicBezTo>
                  <a:pt x="-468" y="2942163"/>
                  <a:pt x="15360" y="2781998"/>
                  <a:pt x="0" y="2599725"/>
                </a:cubicBezTo>
                <a:cubicBezTo>
                  <a:pt x="-15360" y="2417452"/>
                  <a:pt x="14816" y="2100232"/>
                  <a:pt x="0" y="1922713"/>
                </a:cubicBezTo>
                <a:cubicBezTo>
                  <a:pt x="-14816" y="1745194"/>
                  <a:pt x="-24648" y="1604167"/>
                  <a:pt x="0" y="1299863"/>
                </a:cubicBezTo>
                <a:cubicBezTo>
                  <a:pt x="24648" y="995559"/>
                  <a:pt x="2182" y="279525"/>
                  <a:pt x="0" y="0"/>
                </a:cubicBezTo>
                <a:close/>
              </a:path>
            </a:pathLst>
          </a:custGeom>
          <a:noFill/>
          <a:ln w="4762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Content Placeholder 4" descr="A diagram of a product update&#10;&#10;Description automatically generated">
            <a:extLst>
              <a:ext uri="{FF2B5EF4-FFF2-40B4-BE49-F238E27FC236}">
                <a16:creationId xmlns:a16="http://schemas.microsoft.com/office/drawing/2014/main" id="{0C933E39-1BAE-47F6-D6D1-1B216433DD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0600" y="928500"/>
            <a:ext cx="10134600" cy="4940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42635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A2E7C1E-2B5A-4BBA-AE51-1CD8C19309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43DF76B1-5174-4FAF-9D19-FFEE984268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38200" y="720953"/>
            <a:ext cx="10515600" cy="5416094"/>
          </a:xfrm>
          <a:custGeom>
            <a:avLst/>
            <a:gdLst>
              <a:gd name="connsiteX0" fmla="*/ 0 w 10515600"/>
              <a:gd name="connsiteY0" fmla="*/ 0 h 5416094"/>
              <a:gd name="connsiteX1" fmla="*/ 552069 w 10515600"/>
              <a:gd name="connsiteY1" fmla="*/ 0 h 5416094"/>
              <a:gd name="connsiteX2" fmla="*/ 893826 w 10515600"/>
              <a:gd name="connsiteY2" fmla="*/ 0 h 5416094"/>
              <a:gd name="connsiteX3" fmla="*/ 1761363 w 10515600"/>
              <a:gd name="connsiteY3" fmla="*/ 0 h 5416094"/>
              <a:gd name="connsiteX4" fmla="*/ 2313432 w 10515600"/>
              <a:gd name="connsiteY4" fmla="*/ 0 h 5416094"/>
              <a:gd name="connsiteX5" fmla="*/ 2865501 w 10515600"/>
              <a:gd name="connsiteY5" fmla="*/ 0 h 5416094"/>
              <a:gd name="connsiteX6" fmla="*/ 3733038 w 10515600"/>
              <a:gd name="connsiteY6" fmla="*/ 0 h 5416094"/>
              <a:gd name="connsiteX7" fmla="*/ 4179951 w 10515600"/>
              <a:gd name="connsiteY7" fmla="*/ 0 h 5416094"/>
              <a:gd name="connsiteX8" fmla="*/ 5047488 w 10515600"/>
              <a:gd name="connsiteY8" fmla="*/ 0 h 5416094"/>
              <a:gd name="connsiteX9" fmla="*/ 5915025 w 10515600"/>
              <a:gd name="connsiteY9" fmla="*/ 0 h 5416094"/>
              <a:gd name="connsiteX10" fmla="*/ 6572250 w 10515600"/>
              <a:gd name="connsiteY10" fmla="*/ 0 h 5416094"/>
              <a:gd name="connsiteX11" fmla="*/ 7439787 w 10515600"/>
              <a:gd name="connsiteY11" fmla="*/ 0 h 5416094"/>
              <a:gd name="connsiteX12" fmla="*/ 7991856 w 10515600"/>
              <a:gd name="connsiteY12" fmla="*/ 0 h 5416094"/>
              <a:gd name="connsiteX13" fmla="*/ 8543925 w 10515600"/>
              <a:gd name="connsiteY13" fmla="*/ 0 h 5416094"/>
              <a:gd name="connsiteX14" fmla="*/ 9306306 w 10515600"/>
              <a:gd name="connsiteY14" fmla="*/ 0 h 5416094"/>
              <a:gd name="connsiteX15" fmla="*/ 9858375 w 10515600"/>
              <a:gd name="connsiteY15" fmla="*/ 0 h 5416094"/>
              <a:gd name="connsiteX16" fmla="*/ 10515600 w 10515600"/>
              <a:gd name="connsiteY16" fmla="*/ 0 h 5416094"/>
              <a:gd name="connsiteX17" fmla="*/ 10515600 w 10515600"/>
              <a:gd name="connsiteY17" fmla="*/ 785334 h 5416094"/>
              <a:gd name="connsiteX18" fmla="*/ 10515600 w 10515600"/>
              <a:gd name="connsiteY18" fmla="*/ 1516506 h 5416094"/>
              <a:gd name="connsiteX19" fmla="*/ 10515600 w 10515600"/>
              <a:gd name="connsiteY19" fmla="*/ 2247679 h 5416094"/>
              <a:gd name="connsiteX20" fmla="*/ 10515600 w 10515600"/>
              <a:gd name="connsiteY20" fmla="*/ 2762208 h 5416094"/>
              <a:gd name="connsiteX21" fmla="*/ 10515600 w 10515600"/>
              <a:gd name="connsiteY21" fmla="*/ 3330898 h 5416094"/>
              <a:gd name="connsiteX22" fmla="*/ 10515600 w 10515600"/>
              <a:gd name="connsiteY22" fmla="*/ 4062071 h 5416094"/>
              <a:gd name="connsiteX23" fmla="*/ 10515600 w 10515600"/>
              <a:gd name="connsiteY23" fmla="*/ 4684921 h 5416094"/>
              <a:gd name="connsiteX24" fmla="*/ 10515600 w 10515600"/>
              <a:gd name="connsiteY24" fmla="*/ 5416094 h 5416094"/>
              <a:gd name="connsiteX25" fmla="*/ 9753219 w 10515600"/>
              <a:gd name="connsiteY25" fmla="*/ 5416094 h 5416094"/>
              <a:gd name="connsiteX26" fmla="*/ 9411462 w 10515600"/>
              <a:gd name="connsiteY26" fmla="*/ 5416094 h 5416094"/>
              <a:gd name="connsiteX27" fmla="*/ 8754237 w 10515600"/>
              <a:gd name="connsiteY27" fmla="*/ 5416094 h 5416094"/>
              <a:gd name="connsiteX28" fmla="*/ 8307324 w 10515600"/>
              <a:gd name="connsiteY28" fmla="*/ 5416094 h 5416094"/>
              <a:gd name="connsiteX29" fmla="*/ 7544943 w 10515600"/>
              <a:gd name="connsiteY29" fmla="*/ 5416094 h 5416094"/>
              <a:gd name="connsiteX30" fmla="*/ 7098030 w 10515600"/>
              <a:gd name="connsiteY30" fmla="*/ 5416094 h 5416094"/>
              <a:gd name="connsiteX31" fmla="*/ 6335649 w 10515600"/>
              <a:gd name="connsiteY31" fmla="*/ 5416094 h 5416094"/>
              <a:gd name="connsiteX32" fmla="*/ 5993892 w 10515600"/>
              <a:gd name="connsiteY32" fmla="*/ 5416094 h 5416094"/>
              <a:gd name="connsiteX33" fmla="*/ 5231511 w 10515600"/>
              <a:gd name="connsiteY33" fmla="*/ 5416094 h 5416094"/>
              <a:gd name="connsiteX34" fmla="*/ 4784598 w 10515600"/>
              <a:gd name="connsiteY34" fmla="*/ 5416094 h 5416094"/>
              <a:gd name="connsiteX35" fmla="*/ 4442841 w 10515600"/>
              <a:gd name="connsiteY35" fmla="*/ 5416094 h 5416094"/>
              <a:gd name="connsiteX36" fmla="*/ 3995928 w 10515600"/>
              <a:gd name="connsiteY36" fmla="*/ 5416094 h 5416094"/>
              <a:gd name="connsiteX37" fmla="*/ 3233547 w 10515600"/>
              <a:gd name="connsiteY37" fmla="*/ 5416094 h 5416094"/>
              <a:gd name="connsiteX38" fmla="*/ 2786634 w 10515600"/>
              <a:gd name="connsiteY38" fmla="*/ 5416094 h 5416094"/>
              <a:gd name="connsiteX39" fmla="*/ 2444877 w 10515600"/>
              <a:gd name="connsiteY39" fmla="*/ 5416094 h 5416094"/>
              <a:gd name="connsiteX40" fmla="*/ 1997964 w 10515600"/>
              <a:gd name="connsiteY40" fmla="*/ 5416094 h 5416094"/>
              <a:gd name="connsiteX41" fmla="*/ 1445895 w 10515600"/>
              <a:gd name="connsiteY41" fmla="*/ 5416094 h 5416094"/>
              <a:gd name="connsiteX42" fmla="*/ 788670 w 10515600"/>
              <a:gd name="connsiteY42" fmla="*/ 5416094 h 5416094"/>
              <a:gd name="connsiteX43" fmla="*/ 0 w 10515600"/>
              <a:gd name="connsiteY43" fmla="*/ 5416094 h 5416094"/>
              <a:gd name="connsiteX44" fmla="*/ 0 w 10515600"/>
              <a:gd name="connsiteY44" fmla="*/ 4630760 h 5416094"/>
              <a:gd name="connsiteX45" fmla="*/ 0 w 10515600"/>
              <a:gd name="connsiteY45" fmla="*/ 3953749 h 5416094"/>
              <a:gd name="connsiteX46" fmla="*/ 0 w 10515600"/>
              <a:gd name="connsiteY46" fmla="*/ 3276737 h 5416094"/>
              <a:gd name="connsiteX47" fmla="*/ 0 w 10515600"/>
              <a:gd name="connsiteY47" fmla="*/ 2599725 h 5416094"/>
              <a:gd name="connsiteX48" fmla="*/ 0 w 10515600"/>
              <a:gd name="connsiteY48" fmla="*/ 1922713 h 5416094"/>
              <a:gd name="connsiteX49" fmla="*/ 0 w 10515600"/>
              <a:gd name="connsiteY49" fmla="*/ 1299863 h 5416094"/>
              <a:gd name="connsiteX50" fmla="*/ 0 w 10515600"/>
              <a:gd name="connsiteY50" fmla="*/ 0 h 5416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10515600" h="5416094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24919" y="196329"/>
                  <a:pt x="10549062" y="488432"/>
                  <a:pt x="10515600" y="785334"/>
                </a:cubicBezTo>
                <a:cubicBezTo>
                  <a:pt x="10482138" y="1082236"/>
                  <a:pt x="10536385" y="1323726"/>
                  <a:pt x="10515600" y="1516506"/>
                </a:cubicBezTo>
                <a:cubicBezTo>
                  <a:pt x="10494815" y="1709286"/>
                  <a:pt x="10546328" y="2097632"/>
                  <a:pt x="10515600" y="2247679"/>
                </a:cubicBezTo>
                <a:cubicBezTo>
                  <a:pt x="10484872" y="2397726"/>
                  <a:pt x="10491771" y="2577292"/>
                  <a:pt x="10515600" y="2762208"/>
                </a:cubicBezTo>
                <a:cubicBezTo>
                  <a:pt x="10539429" y="2947124"/>
                  <a:pt x="10511007" y="3105736"/>
                  <a:pt x="10515600" y="3330898"/>
                </a:cubicBezTo>
                <a:cubicBezTo>
                  <a:pt x="10520194" y="3556060"/>
                  <a:pt x="10497393" y="3882611"/>
                  <a:pt x="10515600" y="4062071"/>
                </a:cubicBezTo>
                <a:cubicBezTo>
                  <a:pt x="10533807" y="4241531"/>
                  <a:pt x="10544791" y="4505155"/>
                  <a:pt x="10515600" y="4684921"/>
                </a:cubicBezTo>
                <a:cubicBezTo>
                  <a:pt x="10486410" y="4864687"/>
                  <a:pt x="10497356" y="5246484"/>
                  <a:pt x="10515600" y="5416094"/>
                </a:cubicBezTo>
                <a:cubicBezTo>
                  <a:pt x="10245623" y="5445692"/>
                  <a:pt x="10029676" y="5415505"/>
                  <a:pt x="9753219" y="5416094"/>
                </a:cubicBezTo>
                <a:cubicBezTo>
                  <a:pt x="9476762" y="5416683"/>
                  <a:pt x="9553148" y="5422760"/>
                  <a:pt x="9411462" y="5416094"/>
                </a:cubicBezTo>
                <a:cubicBezTo>
                  <a:pt x="9269776" y="5409428"/>
                  <a:pt x="8927709" y="5385012"/>
                  <a:pt x="8754237" y="5416094"/>
                </a:cubicBezTo>
                <a:cubicBezTo>
                  <a:pt x="8580766" y="5447176"/>
                  <a:pt x="8413264" y="5410024"/>
                  <a:pt x="8307324" y="5416094"/>
                </a:cubicBezTo>
                <a:cubicBezTo>
                  <a:pt x="8201384" y="5422164"/>
                  <a:pt x="7912690" y="5421686"/>
                  <a:pt x="7544943" y="5416094"/>
                </a:cubicBezTo>
                <a:cubicBezTo>
                  <a:pt x="7177196" y="5410502"/>
                  <a:pt x="7304235" y="5418502"/>
                  <a:pt x="7098030" y="5416094"/>
                </a:cubicBezTo>
                <a:cubicBezTo>
                  <a:pt x="6891825" y="5413686"/>
                  <a:pt x="6541479" y="5434609"/>
                  <a:pt x="6335649" y="5416094"/>
                </a:cubicBezTo>
                <a:cubicBezTo>
                  <a:pt x="6129819" y="5397579"/>
                  <a:pt x="6106541" y="5402791"/>
                  <a:pt x="5993892" y="5416094"/>
                </a:cubicBezTo>
                <a:cubicBezTo>
                  <a:pt x="5881243" y="5429397"/>
                  <a:pt x="5545248" y="5437743"/>
                  <a:pt x="5231511" y="5416094"/>
                </a:cubicBezTo>
                <a:cubicBezTo>
                  <a:pt x="4917774" y="5394445"/>
                  <a:pt x="4963237" y="5426599"/>
                  <a:pt x="4784598" y="5416094"/>
                </a:cubicBezTo>
                <a:cubicBezTo>
                  <a:pt x="4605959" y="5405589"/>
                  <a:pt x="4605904" y="5406658"/>
                  <a:pt x="4442841" y="5416094"/>
                </a:cubicBezTo>
                <a:cubicBezTo>
                  <a:pt x="4279778" y="5425530"/>
                  <a:pt x="4177180" y="5426138"/>
                  <a:pt x="3995928" y="5416094"/>
                </a:cubicBezTo>
                <a:cubicBezTo>
                  <a:pt x="3814676" y="5406050"/>
                  <a:pt x="3516440" y="5429234"/>
                  <a:pt x="3233547" y="5416094"/>
                </a:cubicBezTo>
                <a:cubicBezTo>
                  <a:pt x="2950654" y="5402954"/>
                  <a:pt x="2884354" y="5436103"/>
                  <a:pt x="2786634" y="5416094"/>
                </a:cubicBezTo>
                <a:cubicBezTo>
                  <a:pt x="2688914" y="5396085"/>
                  <a:pt x="2522958" y="5423232"/>
                  <a:pt x="2444877" y="5416094"/>
                </a:cubicBezTo>
                <a:cubicBezTo>
                  <a:pt x="2366796" y="5408956"/>
                  <a:pt x="2104768" y="5395479"/>
                  <a:pt x="1997964" y="5416094"/>
                </a:cubicBezTo>
                <a:cubicBezTo>
                  <a:pt x="1891160" y="5436709"/>
                  <a:pt x="1573016" y="5412376"/>
                  <a:pt x="1445895" y="5416094"/>
                </a:cubicBezTo>
                <a:cubicBezTo>
                  <a:pt x="1318774" y="5419812"/>
                  <a:pt x="986443" y="5400529"/>
                  <a:pt x="788670" y="5416094"/>
                </a:cubicBezTo>
                <a:cubicBezTo>
                  <a:pt x="590897" y="5431659"/>
                  <a:pt x="363709" y="5381266"/>
                  <a:pt x="0" y="5416094"/>
                </a:cubicBezTo>
                <a:cubicBezTo>
                  <a:pt x="-22973" y="5218643"/>
                  <a:pt x="-26699" y="5010779"/>
                  <a:pt x="0" y="4630760"/>
                </a:cubicBezTo>
                <a:cubicBezTo>
                  <a:pt x="26699" y="4250741"/>
                  <a:pt x="-15389" y="4196664"/>
                  <a:pt x="0" y="3953749"/>
                </a:cubicBezTo>
                <a:cubicBezTo>
                  <a:pt x="15389" y="3710834"/>
                  <a:pt x="468" y="3611311"/>
                  <a:pt x="0" y="3276737"/>
                </a:cubicBezTo>
                <a:cubicBezTo>
                  <a:pt x="-468" y="2942163"/>
                  <a:pt x="15360" y="2781998"/>
                  <a:pt x="0" y="2599725"/>
                </a:cubicBezTo>
                <a:cubicBezTo>
                  <a:pt x="-15360" y="2417452"/>
                  <a:pt x="14816" y="2100232"/>
                  <a:pt x="0" y="1922713"/>
                </a:cubicBezTo>
                <a:cubicBezTo>
                  <a:pt x="-14816" y="1745194"/>
                  <a:pt x="-24648" y="1604167"/>
                  <a:pt x="0" y="1299863"/>
                </a:cubicBezTo>
                <a:cubicBezTo>
                  <a:pt x="24648" y="995559"/>
                  <a:pt x="2182" y="279525"/>
                  <a:pt x="0" y="0"/>
                </a:cubicBezTo>
                <a:close/>
              </a:path>
            </a:pathLst>
          </a:custGeom>
          <a:noFill/>
          <a:ln w="4762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Content Placeholder 4" descr="A graph of a mathematical equation&#10;&#10;Description automatically generated">
            <a:extLst>
              <a:ext uri="{FF2B5EF4-FFF2-40B4-BE49-F238E27FC236}">
                <a16:creationId xmlns:a16="http://schemas.microsoft.com/office/drawing/2014/main" id="{C407F03B-3026-79A8-A1F2-35D01FFCA1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0600" y="1473235"/>
            <a:ext cx="10134600" cy="3851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06405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DA2E7C1E-2B5A-4BBA-AE51-1CD8C19309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43DF76B1-5174-4FAF-9D19-FFEE984268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38200" y="720953"/>
            <a:ext cx="10515600" cy="5416094"/>
          </a:xfrm>
          <a:custGeom>
            <a:avLst/>
            <a:gdLst>
              <a:gd name="connsiteX0" fmla="*/ 0 w 10515600"/>
              <a:gd name="connsiteY0" fmla="*/ 0 h 5416094"/>
              <a:gd name="connsiteX1" fmla="*/ 552069 w 10515600"/>
              <a:gd name="connsiteY1" fmla="*/ 0 h 5416094"/>
              <a:gd name="connsiteX2" fmla="*/ 893826 w 10515600"/>
              <a:gd name="connsiteY2" fmla="*/ 0 h 5416094"/>
              <a:gd name="connsiteX3" fmla="*/ 1761363 w 10515600"/>
              <a:gd name="connsiteY3" fmla="*/ 0 h 5416094"/>
              <a:gd name="connsiteX4" fmla="*/ 2313432 w 10515600"/>
              <a:gd name="connsiteY4" fmla="*/ 0 h 5416094"/>
              <a:gd name="connsiteX5" fmla="*/ 2865501 w 10515600"/>
              <a:gd name="connsiteY5" fmla="*/ 0 h 5416094"/>
              <a:gd name="connsiteX6" fmla="*/ 3733038 w 10515600"/>
              <a:gd name="connsiteY6" fmla="*/ 0 h 5416094"/>
              <a:gd name="connsiteX7" fmla="*/ 4179951 w 10515600"/>
              <a:gd name="connsiteY7" fmla="*/ 0 h 5416094"/>
              <a:gd name="connsiteX8" fmla="*/ 5047488 w 10515600"/>
              <a:gd name="connsiteY8" fmla="*/ 0 h 5416094"/>
              <a:gd name="connsiteX9" fmla="*/ 5915025 w 10515600"/>
              <a:gd name="connsiteY9" fmla="*/ 0 h 5416094"/>
              <a:gd name="connsiteX10" fmla="*/ 6572250 w 10515600"/>
              <a:gd name="connsiteY10" fmla="*/ 0 h 5416094"/>
              <a:gd name="connsiteX11" fmla="*/ 7439787 w 10515600"/>
              <a:gd name="connsiteY11" fmla="*/ 0 h 5416094"/>
              <a:gd name="connsiteX12" fmla="*/ 7991856 w 10515600"/>
              <a:gd name="connsiteY12" fmla="*/ 0 h 5416094"/>
              <a:gd name="connsiteX13" fmla="*/ 8543925 w 10515600"/>
              <a:gd name="connsiteY13" fmla="*/ 0 h 5416094"/>
              <a:gd name="connsiteX14" fmla="*/ 9306306 w 10515600"/>
              <a:gd name="connsiteY14" fmla="*/ 0 h 5416094"/>
              <a:gd name="connsiteX15" fmla="*/ 9858375 w 10515600"/>
              <a:gd name="connsiteY15" fmla="*/ 0 h 5416094"/>
              <a:gd name="connsiteX16" fmla="*/ 10515600 w 10515600"/>
              <a:gd name="connsiteY16" fmla="*/ 0 h 5416094"/>
              <a:gd name="connsiteX17" fmla="*/ 10515600 w 10515600"/>
              <a:gd name="connsiteY17" fmla="*/ 785334 h 5416094"/>
              <a:gd name="connsiteX18" fmla="*/ 10515600 w 10515600"/>
              <a:gd name="connsiteY18" fmla="*/ 1516506 h 5416094"/>
              <a:gd name="connsiteX19" fmla="*/ 10515600 w 10515600"/>
              <a:gd name="connsiteY19" fmla="*/ 2247679 h 5416094"/>
              <a:gd name="connsiteX20" fmla="*/ 10515600 w 10515600"/>
              <a:gd name="connsiteY20" fmla="*/ 2762208 h 5416094"/>
              <a:gd name="connsiteX21" fmla="*/ 10515600 w 10515600"/>
              <a:gd name="connsiteY21" fmla="*/ 3330898 h 5416094"/>
              <a:gd name="connsiteX22" fmla="*/ 10515600 w 10515600"/>
              <a:gd name="connsiteY22" fmla="*/ 4062071 h 5416094"/>
              <a:gd name="connsiteX23" fmla="*/ 10515600 w 10515600"/>
              <a:gd name="connsiteY23" fmla="*/ 4684921 h 5416094"/>
              <a:gd name="connsiteX24" fmla="*/ 10515600 w 10515600"/>
              <a:gd name="connsiteY24" fmla="*/ 5416094 h 5416094"/>
              <a:gd name="connsiteX25" fmla="*/ 9753219 w 10515600"/>
              <a:gd name="connsiteY25" fmla="*/ 5416094 h 5416094"/>
              <a:gd name="connsiteX26" fmla="*/ 9411462 w 10515600"/>
              <a:gd name="connsiteY26" fmla="*/ 5416094 h 5416094"/>
              <a:gd name="connsiteX27" fmla="*/ 8754237 w 10515600"/>
              <a:gd name="connsiteY27" fmla="*/ 5416094 h 5416094"/>
              <a:gd name="connsiteX28" fmla="*/ 8307324 w 10515600"/>
              <a:gd name="connsiteY28" fmla="*/ 5416094 h 5416094"/>
              <a:gd name="connsiteX29" fmla="*/ 7544943 w 10515600"/>
              <a:gd name="connsiteY29" fmla="*/ 5416094 h 5416094"/>
              <a:gd name="connsiteX30" fmla="*/ 7098030 w 10515600"/>
              <a:gd name="connsiteY30" fmla="*/ 5416094 h 5416094"/>
              <a:gd name="connsiteX31" fmla="*/ 6335649 w 10515600"/>
              <a:gd name="connsiteY31" fmla="*/ 5416094 h 5416094"/>
              <a:gd name="connsiteX32" fmla="*/ 5993892 w 10515600"/>
              <a:gd name="connsiteY32" fmla="*/ 5416094 h 5416094"/>
              <a:gd name="connsiteX33" fmla="*/ 5231511 w 10515600"/>
              <a:gd name="connsiteY33" fmla="*/ 5416094 h 5416094"/>
              <a:gd name="connsiteX34" fmla="*/ 4784598 w 10515600"/>
              <a:gd name="connsiteY34" fmla="*/ 5416094 h 5416094"/>
              <a:gd name="connsiteX35" fmla="*/ 4442841 w 10515600"/>
              <a:gd name="connsiteY35" fmla="*/ 5416094 h 5416094"/>
              <a:gd name="connsiteX36" fmla="*/ 3995928 w 10515600"/>
              <a:gd name="connsiteY36" fmla="*/ 5416094 h 5416094"/>
              <a:gd name="connsiteX37" fmla="*/ 3233547 w 10515600"/>
              <a:gd name="connsiteY37" fmla="*/ 5416094 h 5416094"/>
              <a:gd name="connsiteX38" fmla="*/ 2786634 w 10515600"/>
              <a:gd name="connsiteY38" fmla="*/ 5416094 h 5416094"/>
              <a:gd name="connsiteX39" fmla="*/ 2444877 w 10515600"/>
              <a:gd name="connsiteY39" fmla="*/ 5416094 h 5416094"/>
              <a:gd name="connsiteX40" fmla="*/ 1997964 w 10515600"/>
              <a:gd name="connsiteY40" fmla="*/ 5416094 h 5416094"/>
              <a:gd name="connsiteX41" fmla="*/ 1445895 w 10515600"/>
              <a:gd name="connsiteY41" fmla="*/ 5416094 h 5416094"/>
              <a:gd name="connsiteX42" fmla="*/ 788670 w 10515600"/>
              <a:gd name="connsiteY42" fmla="*/ 5416094 h 5416094"/>
              <a:gd name="connsiteX43" fmla="*/ 0 w 10515600"/>
              <a:gd name="connsiteY43" fmla="*/ 5416094 h 5416094"/>
              <a:gd name="connsiteX44" fmla="*/ 0 w 10515600"/>
              <a:gd name="connsiteY44" fmla="*/ 4630760 h 5416094"/>
              <a:gd name="connsiteX45" fmla="*/ 0 w 10515600"/>
              <a:gd name="connsiteY45" fmla="*/ 3953749 h 5416094"/>
              <a:gd name="connsiteX46" fmla="*/ 0 w 10515600"/>
              <a:gd name="connsiteY46" fmla="*/ 3276737 h 5416094"/>
              <a:gd name="connsiteX47" fmla="*/ 0 w 10515600"/>
              <a:gd name="connsiteY47" fmla="*/ 2599725 h 5416094"/>
              <a:gd name="connsiteX48" fmla="*/ 0 w 10515600"/>
              <a:gd name="connsiteY48" fmla="*/ 1922713 h 5416094"/>
              <a:gd name="connsiteX49" fmla="*/ 0 w 10515600"/>
              <a:gd name="connsiteY49" fmla="*/ 1299863 h 5416094"/>
              <a:gd name="connsiteX50" fmla="*/ 0 w 10515600"/>
              <a:gd name="connsiteY50" fmla="*/ 0 h 5416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10515600" h="5416094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24919" y="196329"/>
                  <a:pt x="10549062" y="488432"/>
                  <a:pt x="10515600" y="785334"/>
                </a:cubicBezTo>
                <a:cubicBezTo>
                  <a:pt x="10482138" y="1082236"/>
                  <a:pt x="10536385" y="1323726"/>
                  <a:pt x="10515600" y="1516506"/>
                </a:cubicBezTo>
                <a:cubicBezTo>
                  <a:pt x="10494815" y="1709286"/>
                  <a:pt x="10546328" y="2097632"/>
                  <a:pt x="10515600" y="2247679"/>
                </a:cubicBezTo>
                <a:cubicBezTo>
                  <a:pt x="10484872" y="2397726"/>
                  <a:pt x="10491771" y="2577292"/>
                  <a:pt x="10515600" y="2762208"/>
                </a:cubicBezTo>
                <a:cubicBezTo>
                  <a:pt x="10539429" y="2947124"/>
                  <a:pt x="10511007" y="3105736"/>
                  <a:pt x="10515600" y="3330898"/>
                </a:cubicBezTo>
                <a:cubicBezTo>
                  <a:pt x="10520194" y="3556060"/>
                  <a:pt x="10497393" y="3882611"/>
                  <a:pt x="10515600" y="4062071"/>
                </a:cubicBezTo>
                <a:cubicBezTo>
                  <a:pt x="10533807" y="4241531"/>
                  <a:pt x="10544791" y="4505155"/>
                  <a:pt x="10515600" y="4684921"/>
                </a:cubicBezTo>
                <a:cubicBezTo>
                  <a:pt x="10486410" y="4864687"/>
                  <a:pt x="10497356" y="5246484"/>
                  <a:pt x="10515600" y="5416094"/>
                </a:cubicBezTo>
                <a:cubicBezTo>
                  <a:pt x="10245623" y="5445692"/>
                  <a:pt x="10029676" y="5415505"/>
                  <a:pt x="9753219" y="5416094"/>
                </a:cubicBezTo>
                <a:cubicBezTo>
                  <a:pt x="9476762" y="5416683"/>
                  <a:pt x="9553148" y="5422760"/>
                  <a:pt x="9411462" y="5416094"/>
                </a:cubicBezTo>
                <a:cubicBezTo>
                  <a:pt x="9269776" y="5409428"/>
                  <a:pt x="8927709" y="5385012"/>
                  <a:pt x="8754237" y="5416094"/>
                </a:cubicBezTo>
                <a:cubicBezTo>
                  <a:pt x="8580766" y="5447176"/>
                  <a:pt x="8413264" y="5410024"/>
                  <a:pt x="8307324" y="5416094"/>
                </a:cubicBezTo>
                <a:cubicBezTo>
                  <a:pt x="8201384" y="5422164"/>
                  <a:pt x="7912690" y="5421686"/>
                  <a:pt x="7544943" y="5416094"/>
                </a:cubicBezTo>
                <a:cubicBezTo>
                  <a:pt x="7177196" y="5410502"/>
                  <a:pt x="7304235" y="5418502"/>
                  <a:pt x="7098030" y="5416094"/>
                </a:cubicBezTo>
                <a:cubicBezTo>
                  <a:pt x="6891825" y="5413686"/>
                  <a:pt x="6541479" y="5434609"/>
                  <a:pt x="6335649" y="5416094"/>
                </a:cubicBezTo>
                <a:cubicBezTo>
                  <a:pt x="6129819" y="5397579"/>
                  <a:pt x="6106541" y="5402791"/>
                  <a:pt x="5993892" y="5416094"/>
                </a:cubicBezTo>
                <a:cubicBezTo>
                  <a:pt x="5881243" y="5429397"/>
                  <a:pt x="5545248" y="5437743"/>
                  <a:pt x="5231511" y="5416094"/>
                </a:cubicBezTo>
                <a:cubicBezTo>
                  <a:pt x="4917774" y="5394445"/>
                  <a:pt x="4963237" y="5426599"/>
                  <a:pt x="4784598" y="5416094"/>
                </a:cubicBezTo>
                <a:cubicBezTo>
                  <a:pt x="4605959" y="5405589"/>
                  <a:pt x="4605904" y="5406658"/>
                  <a:pt x="4442841" y="5416094"/>
                </a:cubicBezTo>
                <a:cubicBezTo>
                  <a:pt x="4279778" y="5425530"/>
                  <a:pt x="4177180" y="5426138"/>
                  <a:pt x="3995928" y="5416094"/>
                </a:cubicBezTo>
                <a:cubicBezTo>
                  <a:pt x="3814676" y="5406050"/>
                  <a:pt x="3516440" y="5429234"/>
                  <a:pt x="3233547" y="5416094"/>
                </a:cubicBezTo>
                <a:cubicBezTo>
                  <a:pt x="2950654" y="5402954"/>
                  <a:pt x="2884354" y="5436103"/>
                  <a:pt x="2786634" y="5416094"/>
                </a:cubicBezTo>
                <a:cubicBezTo>
                  <a:pt x="2688914" y="5396085"/>
                  <a:pt x="2522958" y="5423232"/>
                  <a:pt x="2444877" y="5416094"/>
                </a:cubicBezTo>
                <a:cubicBezTo>
                  <a:pt x="2366796" y="5408956"/>
                  <a:pt x="2104768" y="5395479"/>
                  <a:pt x="1997964" y="5416094"/>
                </a:cubicBezTo>
                <a:cubicBezTo>
                  <a:pt x="1891160" y="5436709"/>
                  <a:pt x="1573016" y="5412376"/>
                  <a:pt x="1445895" y="5416094"/>
                </a:cubicBezTo>
                <a:cubicBezTo>
                  <a:pt x="1318774" y="5419812"/>
                  <a:pt x="986443" y="5400529"/>
                  <a:pt x="788670" y="5416094"/>
                </a:cubicBezTo>
                <a:cubicBezTo>
                  <a:pt x="590897" y="5431659"/>
                  <a:pt x="363709" y="5381266"/>
                  <a:pt x="0" y="5416094"/>
                </a:cubicBezTo>
                <a:cubicBezTo>
                  <a:pt x="-22973" y="5218643"/>
                  <a:pt x="-26699" y="5010779"/>
                  <a:pt x="0" y="4630760"/>
                </a:cubicBezTo>
                <a:cubicBezTo>
                  <a:pt x="26699" y="4250741"/>
                  <a:pt x="-15389" y="4196664"/>
                  <a:pt x="0" y="3953749"/>
                </a:cubicBezTo>
                <a:cubicBezTo>
                  <a:pt x="15389" y="3710834"/>
                  <a:pt x="468" y="3611311"/>
                  <a:pt x="0" y="3276737"/>
                </a:cubicBezTo>
                <a:cubicBezTo>
                  <a:pt x="-468" y="2942163"/>
                  <a:pt x="15360" y="2781998"/>
                  <a:pt x="0" y="2599725"/>
                </a:cubicBezTo>
                <a:cubicBezTo>
                  <a:pt x="-15360" y="2417452"/>
                  <a:pt x="14816" y="2100232"/>
                  <a:pt x="0" y="1922713"/>
                </a:cubicBezTo>
                <a:cubicBezTo>
                  <a:pt x="-14816" y="1745194"/>
                  <a:pt x="-24648" y="1604167"/>
                  <a:pt x="0" y="1299863"/>
                </a:cubicBezTo>
                <a:cubicBezTo>
                  <a:pt x="24648" y="995559"/>
                  <a:pt x="2182" y="279525"/>
                  <a:pt x="0" y="0"/>
                </a:cubicBezTo>
                <a:close/>
              </a:path>
            </a:pathLst>
          </a:custGeom>
          <a:noFill/>
          <a:ln w="4762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Content Placeholder 8" descr="A diagram of a graph&#10;&#10;Description automatically generated">
            <a:extLst>
              <a:ext uri="{FF2B5EF4-FFF2-40B4-BE49-F238E27FC236}">
                <a16:creationId xmlns:a16="http://schemas.microsoft.com/office/drawing/2014/main" id="{03FE69A4-E5DD-C804-667E-14ADEDD965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4111" y="914400"/>
            <a:ext cx="9987577" cy="4968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00021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A2E7C1E-2B5A-4BBA-AE51-1CD8C19309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43DF76B1-5174-4FAF-9D19-FFEE984268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38200" y="720953"/>
            <a:ext cx="10515600" cy="5416094"/>
          </a:xfrm>
          <a:custGeom>
            <a:avLst/>
            <a:gdLst>
              <a:gd name="connsiteX0" fmla="*/ 0 w 10515600"/>
              <a:gd name="connsiteY0" fmla="*/ 0 h 5416094"/>
              <a:gd name="connsiteX1" fmla="*/ 552069 w 10515600"/>
              <a:gd name="connsiteY1" fmla="*/ 0 h 5416094"/>
              <a:gd name="connsiteX2" fmla="*/ 893826 w 10515600"/>
              <a:gd name="connsiteY2" fmla="*/ 0 h 5416094"/>
              <a:gd name="connsiteX3" fmla="*/ 1761363 w 10515600"/>
              <a:gd name="connsiteY3" fmla="*/ 0 h 5416094"/>
              <a:gd name="connsiteX4" fmla="*/ 2313432 w 10515600"/>
              <a:gd name="connsiteY4" fmla="*/ 0 h 5416094"/>
              <a:gd name="connsiteX5" fmla="*/ 2865501 w 10515600"/>
              <a:gd name="connsiteY5" fmla="*/ 0 h 5416094"/>
              <a:gd name="connsiteX6" fmla="*/ 3733038 w 10515600"/>
              <a:gd name="connsiteY6" fmla="*/ 0 h 5416094"/>
              <a:gd name="connsiteX7" fmla="*/ 4179951 w 10515600"/>
              <a:gd name="connsiteY7" fmla="*/ 0 h 5416094"/>
              <a:gd name="connsiteX8" fmla="*/ 5047488 w 10515600"/>
              <a:gd name="connsiteY8" fmla="*/ 0 h 5416094"/>
              <a:gd name="connsiteX9" fmla="*/ 5915025 w 10515600"/>
              <a:gd name="connsiteY9" fmla="*/ 0 h 5416094"/>
              <a:gd name="connsiteX10" fmla="*/ 6572250 w 10515600"/>
              <a:gd name="connsiteY10" fmla="*/ 0 h 5416094"/>
              <a:gd name="connsiteX11" fmla="*/ 7439787 w 10515600"/>
              <a:gd name="connsiteY11" fmla="*/ 0 h 5416094"/>
              <a:gd name="connsiteX12" fmla="*/ 7991856 w 10515600"/>
              <a:gd name="connsiteY12" fmla="*/ 0 h 5416094"/>
              <a:gd name="connsiteX13" fmla="*/ 8543925 w 10515600"/>
              <a:gd name="connsiteY13" fmla="*/ 0 h 5416094"/>
              <a:gd name="connsiteX14" fmla="*/ 9306306 w 10515600"/>
              <a:gd name="connsiteY14" fmla="*/ 0 h 5416094"/>
              <a:gd name="connsiteX15" fmla="*/ 9858375 w 10515600"/>
              <a:gd name="connsiteY15" fmla="*/ 0 h 5416094"/>
              <a:gd name="connsiteX16" fmla="*/ 10515600 w 10515600"/>
              <a:gd name="connsiteY16" fmla="*/ 0 h 5416094"/>
              <a:gd name="connsiteX17" fmla="*/ 10515600 w 10515600"/>
              <a:gd name="connsiteY17" fmla="*/ 785334 h 5416094"/>
              <a:gd name="connsiteX18" fmla="*/ 10515600 w 10515600"/>
              <a:gd name="connsiteY18" fmla="*/ 1516506 h 5416094"/>
              <a:gd name="connsiteX19" fmla="*/ 10515600 w 10515600"/>
              <a:gd name="connsiteY19" fmla="*/ 2247679 h 5416094"/>
              <a:gd name="connsiteX20" fmla="*/ 10515600 w 10515600"/>
              <a:gd name="connsiteY20" fmla="*/ 2762208 h 5416094"/>
              <a:gd name="connsiteX21" fmla="*/ 10515600 w 10515600"/>
              <a:gd name="connsiteY21" fmla="*/ 3330898 h 5416094"/>
              <a:gd name="connsiteX22" fmla="*/ 10515600 w 10515600"/>
              <a:gd name="connsiteY22" fmla="*/ 4062071 h 5416094"/>
              <a:gd name="connsiteX23" fmla="*/ 10515600 w 10515600"/>
              <a:gd name="connsiteY23" fmla="*/ 4684921 h 5416094"/>
              <a:gd name="connsiteX24" fmla="*/ 10515600 w 10515600"/>
              <a:gd name="connsiteY24" fmla="*/ 5416094 h 5416094"/>
              <a:gd name="connsiteX25" fmla="*/ 9753219 w 10515600"/>
              <a:gd name="connsiteY25" fmla="*/ 5416094 h 5416094"/>
              <a:gd name="connsiteX26" fmla="*/ 9411462 w 10515600"/>
              <a:gd name="connsiteY26" fmla="*/ 5416094 h 5416094"/>
              <a:gd name="connsiteX27" fmla="*/ 8754237 w 10515600"/>
              <a:gd name="connsiteY27" fmla="*/ 5416094 h 5416094"/>
              <a:gd name="connsiteX28" fmla="*/ 8307324 w 10515600"/>
              <a:gd name="connsiteY28" fmla="*/ 5416094 h 5416094"/>
              <a:gd name="connsiteX29" fmla="*/ 7544943 w 10515600"/>
              <a:gd name="connsiteY29" fmla="*/ 5416094 h 5416094"/>
              <a:gd name="connsiteX30" fmla="*/ 7098030 w 10515600"/>
              <a:gd name="connsiteY30" fmla="*/ 5416094 h 5416094"/>
              <a:gd name="connsiteX31" fmla="*/ 6335649 w 10515600"/>
              <a:gd name="connsiteY31" fmla="*/ 5416094 h 5416094"/>
              <a:gd name="connsiteX32" fmla="*/ 5993892 w 10515600"/>
              <a:gd name="connsiteY32" fmla="*/ 5416094 h 5416094"/>
              <a:gd name="connsiteX33" fmla="*/ 5231511 w 10515600"/>
              <a:gd name="connsiteY33" fmla="*/ 5416094 h 5416094"/>
              <a:gd name="connsiteX34" fmla="*/ 4784598 w 10515600"/>
              <a:gd name="connsiteY34" fmla="*/ 5416094 h 5416094"/>
              <a:gd name="connsiteX35" fmla="*/ 4442841 w 10515600"/>
              <a:gd name="connsiteY35" fmla="*/ 5416094 h 5416094"/>
              <a:gd name="connsiteX36" fmla="*/ 3995928 w 10515600"/>
              <a:gd name="connsiteY36" fmla="*/ 5416094 h 5416094"/>
              <a:gd name="connsiteX37" fmla="*/ 3233547 w 10515600"/>
              <a:gd name="connsiteY37" fmla="*/ 5416094 h 5416094"/>
              <a:gd name="connsiteX38" fmla="*/ 2786634 w 10515600"/>
              <a:gd name="connsiteY38" fmla="*/ 5416094 h 5416094"/>
              <a:gd name="connsiteX39" fmla="*/ 2444877 w 10515600"/>
              <a:gd name="connsiteY39" fmla="*/ 5416094 h 5416094"/>
              <a:gd name="connsiteX40" fmla="*/ 1997964 w 10515600"/>
              <a:gd name="connsiteY40" fmla="*/ 5416094 h 5416094"/>
              <a:gd name="connsiteX41" fmla="*/ 1445895 w 10515600"/>
              <a:gd name="connsiteY41" fmla="*/ 5416094 h 5416094"/>
              <a:gd name="connsiteX42" fmla="*/ 788670 w 10515600"/>
              <a:gd name="connsiteY42" fmla="*/ 5416094 h 5416094"/>
              <a:gd name="connsiteX43" fmla="*/ 0 w 10515600"/>
              <a:gd name="connsiteY43" fmla="*/ 5416094 h 5416094"/>
              <a:gd name="connsiteX44" fmla="*/ 0 w 10515600"/>
              <a:gd name="connsiteY44" fmla="*/ 4630760 h 5416094"/>
              <a:gd name="connsiteX45" fmla="*/ 0 w 10515600"/>
              <a:gd name="connsiteY45" fmla="*/ 3953749 h 5416094"/>
              <a:gd name="connsiteX46" fmla="*/ 0 w 10515600"/>
              <a:gd name="connsiteY46" fmla="*/ 3276737 h 5416094"/>
              <a:gd name="connsiteX47" fmla="*/ 0 w 10515600"/>
              <a:gd name="connsiteY47" fmla="*/ 2599725 h 5416094"/>
              <a:gd name="connsiteX48" fmla="*/ 0 w 10515600"/>
              <a:gd name="connsiteY48" fmla="*/ 1922713 h 5416094"/>
              <a:gd name="connsiteX49" fmla="*/ 0 w 10515600"/>
              <a:gd name="connsiteY49" fmla="*/ 1299863 h 5416094"/>
              <a:gd name="connsiteX50" fmla="*/ 0 w 10515600"/>
              <a:gd name="connsiteY50" fmla="*/ 0 h 5416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10515600" h="5416094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24919" y="196329"/>
                  <a:pt x="10549062" y="488432"/>
                  <a:pt x="10515600" y="785334"/>
                </a:cubicBezTo>
                <a:cubicBezTo>
                  <a:pt x="10482138" y="1082236"/>
                  <a:pt x="10536385" y="1323726"/>
                  <a:pt x="10515600" y="1516506"/>
                </a:cubicBezTo>
                <a:cubicBezTo>
                  <a:pt x="10494815" y="1709286"/>
                  <a:pt x="10546328" y="2097632"/>
                  <a:pt x="10515600" y="2247679"/>
                </a:cubicBezTo>
                <a:cubicBezTo>
                  <a:pt x="10484872" y="2397726"/>
                  <a:pt x="10491771" y="2577292"/>
                  <a:pt x="10515600" y="2762208"/>
                </a:cubicBezTo>
                <a:cubicBezTo>
                  <a:pt x="10539429" y="2947124"/>
                  <a:pt x="10511007" y="3105736"/>
                  <a:pt x="10515600" y="3330898"/>
                </a:cubicBezTo>
                <a:cubicBezTo>
                  <a:pt x="10520194" y="3556060"/>
                  <a:pt x="10497393" y="3882611"/>
                  <a:pt x="10515600" y="4062071"/>
                </a:cubicBezTo>
                <a:cubicBezTo>
                  <a:pt x="10533807" y="4241531"/>
                  <a:pt x="10544791" y="4505155"/>
                  <a:pt x="10515600" y="4684921"/>
                </a:cubicBezTo>
                <a:cubicBezTo>
                  <a:pt x="10486410" y="4864687"/>
                  <a:pt x="10497356" y="5246484"/>
                  <a:pt x="10515600" y="5416094"/>
                </a:cubicBezTo>
                <a:cubicBezTo>
                  <a:pt x="10245623" y="5445692"/>
                  <a:pt x="10029676" y="5415505"/>
                  <a:pt x="9753219" y="5416094"/>
                </a:cubicBezTo>
                <a:cubicBezTo>
                  <a:pt x="9476762" y="5416683"/>
                  <a:pt x="9553148" y="5422760"/>
                  <a:pt x="9411462" y="5416094"/>
                </a:cubicBezTo>
                <a:cubicBezTo>
                  <a:pt x="9269776" y="5409428"/>
                  <a:pt x="8927709" y="5385012"/>
                  <a:pt x="8754237" y="5416094"/>
                </a:cubicBezTo>
                <a:cubicBezTo>
                  <a:pt x="8580766" y="5447176"/>
                  <a:pt x="8413264" y="5410024"/>
                  <a:pt x="8307324" y="5416094"/>
                </a:cubicBezTo>
                <a:cubicBezTo>
                  <a:pt x="8201384" y="5422164"/>
                  <a:pt x="7912690" y="5421686"/>
                  <a:pt x="7544943" y="5416094"/>
                </a:cubicBezTo>
                <a:cubicBezTo>
                  <a:pt x="7177196" y="5410502"/>
                  <a:pt x="7304235" y="5418502"/>
                  <a:pt x="7098030" y="5416094"/>
                </a:cubicBezTo>
                <a:cubicBezTo>
                  <a:pt x="6891825" y="5413686"/>
                  <a:pt x="6541479" y="5434609"/>
                  <a:pt x="6335649" y="5416094"/>
                </a:cubicBezTo>
                <a:cubicBezTo>
                  <a:pt x="6129819" y="5397579"/>
                  <a:pt x="6106541" y="5402791"/>
                  <a:pt x="5993892" y="5416094"/>
                </a:cubicBezTo>
                <a:cubicBezTo>
                  <a:pt x="5881243" y="5429397"/>
                  <a:pt x="5545248" y="5437743"/>
                  <a:pt x="5231511" y="5416094"/>
                </a:cubicBezTo>
                <a:cubicBezTo>
                  <a:pt x="4917774" y="5394445"/>
                  <a:pt x="4963237" y="5426599"/>
                  <a:pt x="4784598" y="5416094"/>
                </a:cubicBezTo>
                <a:cubicBezTo>
                  <a:pt x="4605959" y="5405589"/>
                  <a:pt x="4605904" y="5406658"/>
                  <a:pt x="4442841" y="5416094"/>
                </a:cubicBezTo>
                <a:cubicBezTo>
                  <a:pt x="4279778" y="5425530"/>
                  <a:pt x="4177180" y="5426138"/>
                  <a:pt x="3995928" y="5416094"/>
                </a:cubicBezTo>
                <a:cubicBezTo>
                  <a:pt x="3814676" y="5406050"/>
                  <a:pt x="3516440" y="5429234"/>
                  <a:pt x="3233547" y="5416094"/>
                </a:cubicBezTo>
                <a:cubicBezTo>
                  <a:pt x="2950654" y="5402954"/>
                  <a:pt x="2884354" y="5436103"/>
                  <a:pt x="2786634" y="5416094"/>
                </a:cubicBezTo>
                <a:cubicBezTo>
                  <a:pt x="2688914" y="5396085"/>
                  <a:pt x="2522958" y="5423232"/>
                  <a:pt x="2444877" y="5416094"/>
                </a:cubicBezTo>
                <a:cubicBezTo>
                  <a:pt x="2366796" y="5408956"/>
                  <a:pt x="2104768" y="5395479"/>
                  <a:pt x="1997964" y="5416094"/>
                </a:cubicBezTo>
                <a:cubicBezTo>
                  <a:pt x="1891160" y="5436709"/>
                  <a:pt x="1573016" y="5412376"/>
                  <a:pt x="1445895" y="5416094"/>
                </a:cubicBezTo>
                <a:cubicBezTo>
                  <a:pt x="1318774" y="5419812"/>
                  <a:pt x="986443" y="5400529"/>
                  <a:pt x="788670" y="5416094"/>
                </a:cubicBezTo>
                <a:cubicBezTo>
                  <a:pt x="590897" y="5431659"/>
                  <a:pt x="363709" y="5381266"/>
                  <a:pt x="0" y="5416094"/>
                </a:cubicBezTo>
                <a:cubicBezTo>
                  <a:pt x="-22973" y="5218643"/>
                  <a:pt x="-26699" y="5010779"/>
                  <a:pt x="0" y="4630760"/>
                </a:cubicBezTo>
                <a:cubicBezTo>
                  <a:pt x="26699" y="4250741"/>
                  <a:pt x="-15389" y="4196664"/>
                  <a:pt x="0" y="3953749"/>
                </a:cubicBezTo>
                <a:cubicBezTo>
                  <a:pt x="15389" y="3710834"/>
                  <a:pt x="468" y="3611311"/>
                  <a:pt x="0" y="3276737"/>
                </a:cubicBezTo>
                <a:cubicBezTo>
                  <a:pt x="-468" y="2942163"/>
                  <a:pt x="15360" y="2781998"/>
                  <a:pt x="0" y="2599725"/>
                </a:cubicBezTo>
                <a:cubicBezTo>
                  <a:pt x="-15360" y="2417452"/>
                  <a:pt x="14816" y="2100232"/>
                  <a:pt x="0" y="1922713"/>
                </a:cubicBezTo>
                <a:cubicBezTo>
                  <a:pt x="-14816" y="1745194"/>
                  <a:pt x="-24648" y="1604167"/>
                  <a:pt x="0" y="1299863"/>
                </a:cubicBezTo>
                <a:cubicBezTo>
                  <a:pt x="24648" y="995559"/>
                  <a:pt x="2182" y="279525"/>
                  <a:pt x="0" y="0"/>
                </a:cubicBezTo>
                <a:close/>
              </a:path>
            </a:pathLst>
          </a:custGeom>
          <a:noFill/>
          <a:ln w="4762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Content Placeholder 4" descr="A diagram of a graph&#10;&#10;Description automatically generated">
            <a:extLst>
              <a:ext uri="{FF2B5EF4-FFF2-40B4-BE49-F238E27FC236}">
                <a16:creationId xmlns:a16="http://schemas.microsoft.com/office/drawing/2014/main" id="{B10AD2F3-CC87-84FA-0AB5-8DBC9E87C6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0600" y="966505"/>
            <a:ext cx="10134600" cy="4864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96972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DA2E7C1E-2B5A-4BBA-AE51-1CD8C19309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6">
            <a:extLst>
              <a:ext uri="{FF2B5EF4-FFF2-40B4-BE49-F238E27FC236}">
                <a16:creationId xmlns:a16="http://schemas.microsoft.com/office/drawing/2014/main" id="{43DF76B1-5174-4FAF-9D19-FFEE984268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38200" y="720953"/>
            <a:ext cx="10515600" cy="5416094"/>
          </a:xfrm>
          <a:custGeom>
            <a:avLst/>
            <a:gdLst>
              <a:gd name="connsiteX0" fmla="*/ 0 w 10515600"/>
              <a:gd name="connsiteY0" fmla="*/ 0 h 5416094"/>
              <a:gd name="connsiteX1" fmla="*/ 552069 w 10515600"/>
              <a:gd name="connsiteY1" fmla="*/ 0 h 5416094"/>
              <a:gd name="connsiteX2" fmla="*/ 893826 w 10515600"/>
              <a:gd name="connsiteY2" fmla="*/ 0 h 5416094"/>
              <a:gd name="connsiteX3" fmla="*/ 1761363 w 10515600"/>
              <a:gd name="connsiteY3" fmla="*/ 0 h 5416094"/>
              <a:gd name="connsiteX4" fmla="*/ 2313432 w 10515600"/>
              <a:gd name="connsiteY4" fmla="*/ 0 h 5416094"/>
              <a:gd name="connsiteX5" fmla="*/ 2865501 w 10515600"/>
              <a:gd name="connsiteY5" fmla="*/ 0 h 5416094"/>
              <a:gd name="connsiteX6" fmla="*/ 3733038 w 10515600"/>
              <a:gd name="connsiteY6" fmla="*/ 0 h 5416094"/>
              <a:gd name="connsiteX7" fmla="*/ 4179951 w 10515600"/>
              <a:gd name="connsiteY7" fmla="*/ 0 h 5416094"/>
              <a:gd name="connsiteX8" fmla="*/ 5047488 w 10515600"/>
              <a:gd name="connsiteY8" fmla="*/ 0 h 5416094"/>
              <a:gd name="connsiteX9" fmla="*/ 5915025 w 10515600"/>
              <a:gd name="connsiteY9" fmla="*/ 0 h 5416094"/>
              <a:gd name="connsiteX10" fmla="*/ 6572250 w 10515600"/>
              <a:gd name="connsiteY10" fmla="*/ 0 h 5416094"/>
              <a:gd name="connsiteX11" fmla="*/ 7439787 w 10515600"/>
              <a:gd name="connsiteY11" fmla="*/ 0 h 5416094"/>
              <a:gd name="connsiteX12" fmla="*/ 7991856 w 10515600"/>
              <a:gd name="connsiteY12" fmla="*/ 0 h 5416094"/>
              <a:gd name="connsiteX13" fmla="*/ 8543925 w 10515600"/>
              <a:gd name="connsiteY13" fmla="*/ 0 h 5416094"/>
              <a:gd name="connsiteX14" fmla="*/ 9306306 w 10515600"/>
              <a:gd name="connsiteY14" fmla="*/ 0 h 5416094"/>
              <a:gd name="connsiteX15" fmla="*/ 9858375 w 10515600"/>
              <a:gd name="connsiteY15" fmla="*/ 0 h 5416094"/>
              <a:gd name="connsiteX16" fmla="*/ 10515600 w 10515600"/>
              <a:gd name="connsiteY16" fmla="*/ 0 h 5416094"/>
              <a:gd name="connsiteX17" fmla="*/ 10515600 w 10515600"/>
              <a:gd name="connsiteY17" fmla="*/ 785334 h 5416094"/>
              <a:gd name="connsiteX18" fmla="*/ 10515600 w 10515600"/>
              <a:gd name="connsiteY18" fmla="*/ 1516506 h 5416094"/>
              <a:gd name="connsiteX19" fmla="*/ 10515600 w 10515600"/>
              <a:gd name="connsiteY19" fmla="*/ 2247679 h 5416094"/>
              <a:gd name="connsiteX20" fmla="*/ 10515600 w 10515600"/>
              <a:gd name="connsiteY20" fmla="*/ 2762208 h 5416094"/>
              <a:gd name="connsiteX21" fmla="*/ 10515600 w 10515600"/>
              <a:gd name="connsiteY21" fmla="*/ 3330898 h 5416094"/>
              <a:gd name="connsiteX22" fmla="*/ 10515600 w 10515600"/>
              <a:gd name="connsiteY22" fmla="*/ 4062071 h 5416094"/>
              <a:gd name="connsiteX23" fmla="*/ 10515600 w 10515600"/>
              <a:gd name="connsiteY23" fmla="*/ 4684921 h 5416094"/>
              <a:gd name="connsiteX24" fmla="*/ 10515600 w 10515600"/>
              <a:gd name="connsiteY24" fmla="*/ 5416094 h 5416094"/>
              <a:gd name="connsiteX25" fmla="*/ 9753219 w 10515600"/>
              <a:gd name="connsiteY25" fmla="*/ 5416094 h 5416094"/>
              <a:gd name="connsiteX26" fmla="*/ 9411462 w 10515600"/>
              <a:gd name="connsiteY26" fmla="*/ 5416094 h 5416094"/>
              <a:gd name="connsiteX27" fmla="*/ 8754237 w 10515600"/>
              <a:gd name="connsiteY27" fmla="*/ 5416094 h 5416094"/>
              <a:gd name="connsiteX28" fmla="*/ 8307324 w 10515600"/>
              <a:gd name="connsiteY28" fmla="*/ 5416094 h 5416094"/>
              <a:gd name="connsiteX29" fmla="*/ 7544943 w 10515600"/>
              <a:gd name="connsiteY29" fmla="*/ 5416094 h 5416094"/>
              <a:gd name="connsiteX30" fmla="*/ 7098030 w 10515600"/>
              <a:gd name="connsiteY30" fmla="*/ 5416094 h 5416094"/>
              <a:gd name="connsiteX31" fmla="*/ 6335649 w 10515600"/>
              <a:gd name="connsiteY31" fmla="*/ 5416094 h 5416094"/>
              <a:gd name="connsiteX32" fmla="*/ 5993892 w 10515600"/>
              <a:gd name="connsiteY32" fmla="*/ 5416094 h 5416094"/>
              <a:gd name="connsiteX33" fmla="*/ 5231511 w 10515600"/>
              <a:gd name="connsiteY33" fmla="*/ 5416094 h 5416094"/>
              <a:gd name="connsiteX34" fmla="*/ 4784598 w 10515600"/>
              <a:gd name="connsiteY34" fmla="*/ 5416094 h 5416094"/>
              <a:gd name="connsiteX35" fmla="*/ 4442841 w 10515600"/>
              <a:gd name="connsiteY35" fmla="*/ 5416094 h 5416094"/>
              <a:gd name="connsiteX36" fmla="*/ 3995928 w 10515600"/>
              <a:gd name="connsiteY36" fmla="*/ 5416094 h 5416094"/>
              <a:gd name="connsiteX37" fmla="*/ 3233547 w 10515600"/>
              <a:gd name="connsiteY37" fmla="*/ 5416094 h 5416094"/>
              <a:gd name="connsiteX38" fmla="*/ 2786634 w 10515600"/>
              <a:gd name="connsiteY38" fmla="*/ 5416094 h 5416094"/>
              <a:gd name="connsiteX39" fmla="*/ 2444877 w 10515600"/>
              <a:gd name="connsiteY39" fmla="*/ 5416094 h 5416094"/>
              <a:gd name="connsiteX40" fmla="*/ 1997964 w 10515600"/>
              <a:gd name="connsiteY40" fmla="*/ 5416094 h 5416094"/>
              <a:gd name="connsiteX41" fmla="*/ 1445895 w 10515600"/>
              <a:gd name="connsiteY41" fmla="*/ 5416094 h 5416094"/>
              <a:gd name="connsiteX42" fmla="*/ 788670 w 10515600"/>
              <a:gd name="connsiteY42" fmla="*/ 5416094 h 5416094"/>
              <a:gd name="connsiteX43" fmla="*/ 0 w 10515600"/>
              <a:gd name="connsiteY43" fmla="*/ 5416094 h 5416094"/>
              <a:gd name="connsiteX44" fmla="*/ 0 w 10515600"/>
              <a:gd name="connsiteY44" fmla="*/ 4630760 h 5416094"/>
              <a:gd name="connsiteX45" fmla="*/ 0 w 10515600"/>
              <a:gd name="connsiteY45" fmla="*/ 3953749 h 5416094"/>
              <a:gd name="connsiteX46" fmla="*/ 0 w 10515600"/>
              <a:gd name="connsiteY46" fmla="*/ 3276737 h 5416094"/>
              <a:gd name="connsiteX47" fmla="*/ 0 w 10515600"/>
              <a:gd name="connsiteY47" fmla="*/ 2599725 h 5416094"/>
              <a:gd name="connsiteX48" fmla="*/ 0 w 10515600"/>
              <a:gd name="connsiteY48" fmla="*/ 1922713 h 5416094"/>
              <a:gd name="connsiteX49" fmla="*/ 0 w 10515600"/>
              <a:gd name="connsiteY49" fmla="*/ 1299863 h 5416094"/>
              <a:gd name="connsiteX50" fmla="*/ 0 w 10515600"/>
              <a:gd name="connsiteY50" fmla="*/ 0 h 5416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10515600" h="5416094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24919" y="196329"/>
                  <a:pt x="10549062" y="488432"/>
                  <a:pt x="10515600" y="785334"/>
                </a:cubicBezTo>
                <a:cubicBezTo>
                  <a:pt x="10482138" y="1082236"/>
                  <a:pt x="10536385" y="1323726"/>
                  <a:pt x="10515600" y="1516506"/>
                </a:cubicBezTo>
                <a:cubicBezTo>
                  <a:pt x="10494815" y="1709286"/>
                  <a:pt x="10546328" y="2097632"/>
                  <a:pt x="10515600" y="2247679"/>
                </a:cubicBezTo>
                <a:cubicBezTo>
                  <a:pt x="10484872" y="2397726"/>
                  <a:pt x="10491771" y="2577292"/>
                  <a:pt x="10515600" y="2762208"/>
                </a:cubicBezTo>
                <a:cubicBezTo>
                  <a:pt x="10539429" y="2947124"/>
                  <a:pt x="10511007" y="3105736"/>
                  <a:pt x="10515600" y="3330898"/>
                </a:cubicBezTo>
                <a:cubicBezTo>
                  <a:pt x="10520194" y="3556060"/>
                  <a:pt x="10497393" y="3882611"/>
                  <a:pt x="10515600" y="4062071"/>
                </a:cubicBezTo>
                <a:cubicBezTo>
                  <a:pt x="10533807" y="4241531"/>
                  <a:pt x="10544791" y="4505155"/>
                  <a:pt x="10515600" y="4684921"/>
                </a:cubicBezTo>
                <a:cubicBezTo>
                  <a:pt x="10486410" y="4864687"/>
                  <a:pt x="10497356" y="5246484"/>
                  <a:pt x="10515600" y="5416094"/>
                </a:cubicBezTo>
                <a:cubicBezTo>
                  <a:pt x="10245623" y="5445692"/>
                  <a:pt x="10029676" y="5415505"/>
                  <a:pt x="9753219" y="5416094"/>
                </a:cubicBezTo>
                <a:cubicBezTo>
                  <a:pt x="9476762" y="5416683"/>
                  <a:pt x="9553148" y="5422760"/>
                  <a:pt x="9411462" y="5416094"/>
                </a:cubicBezTo>
                <a:cubicBezTo>
                  <a:pt x="9269776" y="5409428"/>
                  <a:pt x="8927709" y="5385012"/>
                  <a:pt x="8754237" y="5416094"/>
                </a:cubicBezTo>
                <a:cubicBezTo>
                  <a:pt x="8580766" y="5447176"/>
                  <a:pt x="8413264" y="5410024"/>
                  <a:pt x="8307324" y="5416094"/>
                </a:cubicBezTo>
                <a:cubicBezTo>
                  <a:pt x="8201384" y="5422164"/>
                  <a:pt x="7912690" y="5421686"/>
                  <a:pt x="7544943" y="5416094"/>
                </a:cubicBezTo>
                <a:cubicBezTo>
                  <a:pt x="7177196" y="5410502"/>
                  <a:pt x="7304235" y="5418502"/>
                  <a:pt x="7098030" y="5416094"/>
                </a:cubicBezTo>
                <a:cubicBezTo>
                  <a:pt x="6891825" y="5413686"/>
                  <a:pt x="6541479" y="5434609"/>
                  <a:pt x="6335649" y="5416094"/>
                </a:cubicBezTo>
                <a:cubicBezTo>
                  <a:pt x="6129819" y="5397579"/>
                  <a:pt x="6106541" y="5402791"/>
                  <a:pt x="5993892" y="5416094"/>
                </a:cubicBezTo>
                <a:cubicBezTo>
                  <a:pt x="5881243" y="5429397"/>
                  <a:pt x="5545248" y="5437743"/>
                  <a:pt x="5231511" y="5416094"/>
                </a:cubicBezTo>
                <a:cubicBezTo>
                  <a:pt x="4917774" y="5394445"/>
                  <a:pt x="4963237" y="5426599"/>
                  <a:pt x="4784598" y="5416094"/>
                </a:cubicBezTo>
                <a:cubicBezTo>
                  <a:pt x="4605959" y="5405589"/>
                  <a:pt x="4605904" y="5406658"/>
                  <a:pt x="4442841" y="5416094"/>
                </a:cubicBezTo>
                <a:cubicBezTo>
                  <a:pt x="4279778" y="5425530"/>
                  <a:pt x="4177180" y="5426138"/>
                  <a:pt x="3995928" y="5416094"/>
                </a:cubicBezTo>
                <a:cubicBezTo>
                  <a:pt x="3814676" y="5406050"/>
                  <a:pt x="3516440" y="5429234"/>
                  <a:pt x="3233547" y="5416094"/>
                </a:cubicBezTo>
                <a:cubicBezTo>
                  <a:pt x="2950654" y="5402954"/>
                  <a:pt x="2884354" y="5436103"/>
                  <a:pt x="2786634" y="5416094"/>
                </a:cubicBezTo>
                <a:cubicBezTo>
                  <a:pt x="2688914" y="5396085"/>
                  <a:pt x="2522958" y="5423232"/>
                  <a:pt x="2444877" y="5416094"/>
                </a:cubicBezTo>
                <a:cubicBezTo>
                  <a:pt x="2366796" y="5408956"/>
                  <a:pt x="2104768" y="5395479"/>
                  <a:pt x="1997964" y="5416094"/>
                </a:cubicBezTo>
                <a:cubicBezTo>
                  <a:pt x="1891160" y="5436709"/>
                  <a:pt x="1573016" y="5412376"/>
                  <a:pt x="1445895" y="5416094"/>
                </a:cubicBezTo>
                <a:cubicBezTo>
                  <a:pt x="1318774" y="5419812"/>
                  <a:pt x="986443" y="5400529"/>
                  <a:pt x="788670" y="5416094"/>
                </a:cubicBezTo>
                <a:cubicBezTo>
                  <a:pt x="590897" y="5431659"/>
                  <a:pt x="363709" y="5381266"/>
                  <a:pt x="0" y="5416094"/>
                </a:cubicBezTo>
                <a:cubicBezTo>
                  <a:pt x="-22973" y="5218643"/>
                  <a:pt x="-26699" y="5010779"/>
                  <a:pt x="0" y="4630760"/>
                </a:cubicBezTo>
                <a:cubicBezTo>
                  <a:pt x="26699" y="4250741"/>
                  <a:pt x="-15389" y="4196664"/>
                  <a:pt x="0" y="3953749"/>
                </a:cubicBezTo>
                <a:cubicBezTo>
                  <a:pt x="15389" y="3710834"/>
                  <a:pt x="468" y="3611311"/>
                  <a:pt x="0" y="3276737"/>
                </a:cubicBezTo>
                <a:cubicBezTo>
                  <a:pt x="-468" y="2942163"/>
                  <a:pt x="15360" y="2781998"/>
                  <a:pt x="0" y="2599725"/>
                </a:cubicBezTo>
                <a:cubicBezTo>
                  <a:pt x="-15360" y="2417452"/>
                  <a:pt x="14816" y="2100232"/>
                  <a:pt x="0" y="1922713"/>
                </a:cubicBezTo>
                <a:cubicBezTo>
                  <a:pt x="-14816" y="1745194"/>
                  <a:pt x="-24648" y="1604167"/>
                  <a:pt x="0" y="1299863"/>
                </a:cubicBezTo>
                <a:cubicBezTo>
                  <a:pt x="24648" y="995559"/>
                  <a:pt x="2182" y="279525"/>
                  <a:pt x="0" y="0"/>
                </a:cubicBezTo>
                <a:close/>
              </a:path>
            </a:pathLst>
          </a:custGeom>
          <a:noFill/>
          <a:ln w="4762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Content Placeholder 6" descr="A screenshot of a computer&#10;&#10;Description automatically generated">
            <a:extLst>
              <a:ext uri="{FF2B5EF4-FFF2-40B4-BE49-F238E27FC236}">
                <a16:creationId xmlns:a16="http://schemas.microsoft.com/office/drawing/2014/main" id="{D851A991-F260-E671-7073-E28E030D7A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7109" y="914400"/>
            <a:ext cx="9601581" cy="4968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75712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DA2E7C1E-2B5A-4BBA-AE51-1CD8C19309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43DF76B1-5174-4FAF-9D19-FFEE984268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38200" y="720953"/>
            <a:ext cx="10515600" cy="5416094"/>
          </a:xfrm>
          <a:custGeom>
            <a:avLst/>
            <a:gdLst>
              <a:gd name="connsiteX0" fmla="*/ 0 w 10515600"/>
              <a:gd name="connsiteY0" fmla="*/ 0 h 5416094"/>
              <a:gd name="connsiteX1" fmla="*/ 552069 w 10515600"/>
              <a:gd name="connsiteY1" fmla="*/ 0 h 5416094"/>
              <a:gd name="connsiteX2" fmla="*/ 893826 w 10515600"/>
              <a:gd name="connsiteY2" fmla="*/ 0 h 5416094"/>
              <a:gd name="connsiteX3" fmla="*/ 1761363 w 10515600"/>
              <a:gd name="connsiteY3" fmla="*/ 0 h 5416094"/>
              <a:gd name="connsiteX4" fmla="*/ 2313432 w 10515600"/>
              <a:gd name="connsiteY4" fmla="*/ 0 h 5416094"/>
              <a:gd name="connsiteX5" fmla="*/ 2865501 w 10515600"/>
              <a:gd name="connsiteY5" fmla="*/ 0 h 5416094"/>
              <a:gd name="connsiteX6" fmla="*/ 3733038 w 10515600"/>
              <a:gd name="connsiteY6" fmla="*/ 0 h 5416094"/>
              <a:gd name="connsiteX7" fmla="*/ 4179951 w 10515600"/>
              <a:gd name="connsiteY7" fmla="*/ 0 h 5416094"/>
              <a:gd name="connsiteX8" fmla="*/ 5047488 w 10515600"/>
              <a:gd name="connsiteY8" fmla="*/ 0 h 5416094"/>
              <a:gd name="connsiteX9" fmla="*/ 5915025 w 10515600"/>
              <a:gd name="connsiteY9" fmla="*/ 0 h 5416094"/>
              <a:gd name="connsiteX10" fmla="*/ 6572250 w 10515600"/>
              <a:gd name="connsiteY10" fmla="*/ 0 h 5416094"/>
              <a:gd name="connsiteX11" fmla="*/ 7439787 w 10515600"/>
              <a:gd name="connsiteY11" fmla="*/ 0 h 5416094"/>
              <a:gd name="connsiteX12" fmla="*/ 7991856 w 10515600"/>
              <a:gd name="connsiteY12" fmla="*/ 0 h 5416094"/>
              <a:gd name="connsiteX13" fmla="*/ 8543925 w 10515600"/>
              <a:gd name="connsiteY13" fmla="*/ 0 h 5416094"/>
              <a:gd name="connsiteX14" fmla="*/ 9306306 w 10515600"/>
              <a:gd name="connsiteY14" fmla="*/ 0 h 5416094"/>
              <a:gd name="connsiteX15" fmla="*/ 9858375 w 10515600"/>
              <a:gd name="connsiteY15" fmla="*/ 0 h 5416094"/>
              <a:gd name="connsiteX16" fmla="*/ 10515600 w 10515600"/>
              <a:gd name="connsiteY16" fmla="*/ 0 h 5416094"/>
              <a:gd name="connsiteX17" fmla="*/ 10515600 w 10515600"/>
              <a:gd name="connsiteY17" fmla="*/ 785334 h 5416094"/>
              <a:gd name="connsiteX18" fmla="*/ 10515600 w 10515600"/>
              <a:gd name="connsiteY18" fmla="*/ 1516506 h 5416094"/>
              <a:gd name="connsiteX19" fmla="*/ 10515600 w 10515600"/>
              <a:gd name="connsiteY19" fmla="*/ 2247679 h 5416094"/>
              <a:gd name="connsiteX20" fmla="*/ 10515600 w 10515600"/>
              <a:gd name="connsiteY20" fmla="*/ 2762208 h 5416094"/>
              <a:gd name="connsiteX21" fmla="*/ 10515600 w 10515600"/>
              <a:gd name="connsiteY21" fmla="*/ 3330898 h 5416094"/>
              <a:gd name="connsiteX22" fmla="*/ 10515600 w 10515600"/>
              <a:gd name="connsiteY22" fmla="*/ 4062071 h 5416094"/>
              <a:gd name="connsiteX23" fmla="*/ 10515600 w 10515600"/>
              <a:gd name="connsiteY23" fmla="*/ 4684921 h 5416094"/>
              <a:gd name="connsiteX24" fmla="*/ 10515600 w 10515600"/>
              <a:gd name="connsiteY24" fmla="*/ 5416094 h 5416094"/>
              <a:gd name="connsiteX25" fmla="*/ 9753219 w 10515600"/>
              <a:gd name="connsiteY25" fmla="*/ 5416094 h 5416094"/>
              <a:gd name="connsiteX26" fmla="*/ 9411462 w 10515600"/>
              <a:gd name="connsiteY26" fmla="*/ 5416094 h 5416094"/>
              <a:gd name="connsiteX27" fmla="*/ 8754237 w 10515600"/>
              <a:gd name="connsiteY27" fmla="*/ 5416094 h 5416094"/>
              <a:gd name="connsiteX28" fmla="*/ 8307324 w 10515600"/>
              <a:gd name="connsiteY28" fmla="*/ 5416094 h 5416094"/>
              <a:gd name="connsiteX29" fmla="*/ 7544943 w 10515600"/>
              <a:gd name="connsiteY29" fmla="*/ 5416094 h 5416094"/>
              <a:gd name="connsiteX30" fmla="*/ 7098030 w 10515600"/>
              <a:gd name="connsiteY30" fmla="*/ 5416094 h 5416094"/>
              <a:gd name="connsiteX31" fmla="*/ 6335649 w 10515600"/>
              <a:gd name="connsiteY31" fmla="*/ 5416094 h 5416094"/>
              <a:gd name="connsiteX32" fmla="*/ 5993892 w 10515600"/>
              <a:gd name="connsiteY32" fmla="*/ 5416094 h 5416094"/>
              <a:gd name="connsiteX33" fmla="*/ 5231511 w 10515600"/>
              <a:gd name="connsiteY33" fmla="*/ 5416094 h 5416094"/>
              <a:gd name="connsiteX34" fmla="*/ 4784598 w 10515600"/>
              <a:gd name="connsiteY34" fmla="*/ 5416094 h 5416094"/>
              <a:gd name="connsiteX35" fmla="*/ 4442841 w 10515600"/>
              <a:gd name="connsiteY35" fmla="*/ 5416094 h 5416094"/>
              <a:gd name="connsiteX36" fmla="*/ 3995928 w 10515600"/>
              <a:gd name="connsiteY36" fmla="*/ 5416094 h 5416094"/>
              <a:gd name="connsiteX37" fmla="*/ 3233547 w 10515600"/>
              <a:gd name="connsiteY37" fmla="*/ 5416094 h 5416094"/>
              <a:gd name="connsiteX38" fmla="*/ 2786634 w 10515600"/>
              <a:gd name="connsiteY38" fmla="*/ 5416094 h 5416094"/>
              <a:gd name="connsiteX39" fmla="*/ 2444877 w 10515600"/>
              <a:gd name="connsiteY39" fmla="*/ 5416094 h 5416094"/>
              <a:gd name="connsiteX40" fmla="*/ 1997964 w 10515600"/>
              <a:gd name="connsiteY40" fmla="*/ 5416094 h 5416094"/>
              <a:gd name="connsiteX41" fmla="*/ 1445895 w 10515600"/>
              <a:gd name="connsiteY41" fmla="*/ 5416094 h 5416094"/>
              <a:gd name="connsiteX42" fmla="*/ 788670 w 10515600"/>
              <a:gd name="connsiteY42" fmla="*/ 5416094 h 5416094"/>
              <a:gd name="connsiteX43" fmla="*/ 0 w 10515600"/>
              <a:gd name="connsiteY43" fmla="*/ 5416094 h 5416094"/>
              <a:gd name="connsiteX44" fmla="*/ 0 w 10515600"/>
              <a:gd name="connsiteY44" fmla="*/ 4630760 h 5416094"/>
              <a:gd name="connsiteX45" fmla="*/ 0 w 10515600"/>
              <a:gd name="connsiteY45" fmla="*/ 3953749 h 5416094"/>
              <a:gd name="connsiteX46" fmla="*/ 0 w 10515600"/>
              <a:gd name="connsiteY46" fmla="*/ 3276737 h 5416094"/>
              <a:gd name="connsiteX47" fmla="*/ 0 w 10515600"/>
              <a:gd name="connsiteY47" fmla="*/ 2599725 h 5416094"/>
              <a:gd name="connsiteX48" fmla="*/ 0 w 10515600"/>
              <a:gd name="connsiteY48" fmla="*/ 1922713 h 5416094"/>
              <a:gd name="connsiteX49" fmla="*/ 0 w 10515600"/>
              <a:gd name="connsiteY49" fmla="*/ 1299863 h 5416094"/>
              <a:gd name="connsiteX50" fmla="*/ 0 w 10515600"/>
              <a:gd name="connsiteY50" fmla="*/ 0 h 5416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10515600" h="5416094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24919" y="196329"/>
                  <a:pt x="10549062" y="488432"/>
                  <a:pt x="10515600" y="785334"/>
                </a:cubicBezTo>
                <a:cubicBezTo>
                  <a:pt x="10482138" y="1082236"/>
                  <a:pt x="10536385" y="1323726"/>
                  <a:pt x="10515600" y="1516506"/>
                </a:cubicBezTo>
                <a:cubicBezTo>
                  <a:pt x="10494815" y="1709286"/>
                  <a:pt x="10546328" y="2097632"/>
                  <a:pt x="10515600" y="2247679"/>
                </a:cubicBezTo>
                <a:cubicBezTo>
                  <a:pt x="10484872" y="2397726"/>
                  <a:pt x="10491771" y="2577292"/>
                  <a:pt x="10515600" y="2762208"/>
                </a:cubicBezTo>
                <a:cubicBezTo>
                  <a:pt x="10539429" y="2947124"/>
                  <a:pt x="10511007" y="3105736"/>
                  <a:pt x="10515600" y="3330898"/>
                </a:cubicBezTo>
                <a:cubicBezTo>
                  <a:pt x="10520194" y="3556060"/>
                  <a:pt x="10497393" y="3882611"/>
                  <a:pt x="10515600" y="4062071"/>
                </a:cubicBezTo>
                <a:cubicBezTo>
                  <a:pt x="10533807" y="4241531"/>
                  <a:pt x="10544791" y="4505155"/>
                  <a:pt x="10515600" y="4684921"/>
                </a:cubicBezTo>
                <a:cubicBezTo>
                  <a:pt x="10486410" y="4864687"/>
                  <a:pt x="10497356" y="5246484"/>
                  <a:pt x="10515600" y="5416094"/>
                </a:cubicBezTo>
                <a:cubicBezTo>
                  <a:pt x="10245623" y="5445692"/>
                  <a:pt x="10029676" y="5415505"/>
                  <a:pt x="9753219" y="5416094"/>
                </a:cubicBezTo>
                <a:cubicBezTo>
                  <a:pt x="9476762" y="5416683"/>
                  <a:pt x="9553148" y="5422760"/>
                  <a:pt x="9411462" y="5416094"/>
                </a:cubicBezTo>
                <a:cubicBezTo>
                  <a:pt x="9269776" y="5409428"/>
                  <a:pt x="8927709" y="5385012"/>
                  <a:pt x="8754237" y="5416094"/>
                </a:cubicBezTo>
                <a:cubicBezTo>
                  <a:pt x="8580766" y="5447176"/>
                  <a:pt x="8413264" y="5410024"/>
                  <a:pt x="8307324" y="5416094"/>
                </a:cubicBezTo>
                <a:cubicBezTo>
                  <a:pt x="8201384" y="5422164"/>
                  <a:pt x="7912690" y="5421686"/>
                  <a:pt x="7544943" y="5416094"/>
                </a:cubicBezTo>
                <a:cubicBezTo>
                  <a:pt x="7177196" y="5410502"/>
                  <a:pt x="7304235" y="5418502"/>
                  <a:pt x="7098030" y="5416094"/>
                </a:cubicBezTo>
                <a:cubicBezTo>
                  <a:pt x="6891825" y="5413686"/>
                  <a:pt x="6541479" y="5434609"/>
                  <a:pt x="6335649" y="5416094"/>
                </a:cubicBezTo>
                <a:cubicBezTo>
                  <a:pt x="6129819" y="5397579"/>
                  <a:pt x="6106541" y="5402791"/>
                  <a:pt x="5993892" y="5416094"/>
                </a:cubicBezTo>
                <a:cubicBezTo>
                  <a:pt x="5881243" y="5429397"/>
                  <a:pt x="5545248" y="5437743"/>
                  <a:pt x="5231511" y="5416094"/>
                </a:cubicBezTo>
                <a:cubicBezTo>
                  <a:pt x="4917774" y="5394445"/>
                  <a:pt x="4963237" y="5426599"/>
                  <a:pt x="4784598" y="5416094"/>
                </a:cubicBezTo>
                <a:cubicBezTo>
                  <a:pt x="4605959" y="5405589"/>
                  <a:pt x="4605904" y="5406658"/>
                  <a:pt x="4442841" y="5416094"/>
                </a:cubicBezTo>
                <a:cubicBezTo>
                  <a:pt x="4279778" y="5425530"/>
                  <a:pt x="4177180" y="5426138"/>
                  <a:pt x="3995928" y="5416094"/>
                </a:cubicBezTo>
                <a:cubicBezTo>
                  <a:pt x="3814676" y="5406050"/>
                  <a:pt x="3516440" y="5429234"/>
                  <a:pt x="3233547" y="5416094"/>
                </a:cubicBezTo>
                <a:cubicBezTo>
                  <a:pt x="2950654" y="5402954"/>
                  <a:pt x="2884354" y="5436103"/>
                  <a:pt x="2786634" y="5416094"/>
                </a:cubicBezTo>
                <a:cubicBezTo>
                  <a:pt x="2688914" y="5396085"/>
                  <a:pt x="2522958" y="5423232"/>
                  <a:pt x="2444877" y="5416094"/>
                </a:cubicBezTo>
                <a:cubicBezTo>
                  <a:pt x="2366796" y="5408956"/>
                  <a:pt x="2104768" y="5395479"/>
                  <a:pt x="1997964" y="5416094"/>
                </a:cubicBezTo>
                <a:cubicBezTo>
                  <a:pt x="1891160" y="5436709"/>
                  <a:pt x="1573016" y="5412376"/>
                  <a:pt x="1445895" y="5416094"/>
                </a:cubicBezTo>
                <a:cubicBezTo>
                  <a:pt x="1318774" y="5419812"/>
                  <a:pt x="986443" y="5400529"/>
                  <a:pt x="788670" y="5416094"/>
                </a:cubicBezTo>
                <a:cubicBezTo>
                  <a:pt x="590897" y="5431659"/>
                  <a:pt x="363709" y="5381266"/>
                  <a:pt x="0" y="5416094"/>
                </a:cubicBezTo>
                <a:cubicBezTo>
                  <a:pt x="-22973" y="5218643"/>
                  <a:pt x="-26699" y="5010779"/>
                  <a:pt x="0" y="4630760"/>
                </a:cubicBezTo>
                <a:cubicBezTo>
                  <a:pt x="26699" y="4250741"/>
                  <a:pt x="-15389" y="4196664"/>
                  <a:pt x="0" y="3953749"/>
                </a:cubicBezTo>
                <a:cubicBezTo>
                  <a:pt x="15389" y="3710834"/>
                  <a:pt x="468" y="3611311"/>
                  <a:pt x="0" y="3276737"/>
                </a:cubicBezTo>
                <a:cubicBezTo>
                  <a:pt x="-468" y="2942163"/>
                  <a:pt x="15360" y="2781998"/>
                  <a:pt x="0" y="2599725"/>
                </a:cubicBezTo>
                <a:cubicBezTo>
                  <a:pt x="-15360" y="2417452"/>
                  <a:pt x="14816" y="2100232"/>
                  <a:pt x="0" y="1922713"/>
                </a:cubicBezTo>
                <a:cubicBezTo>
                  <a:pt x="-14816" y="1745194"/>
                  <a:pt x="-24648" y="1604167"/>
                  <a:pt x="0" y="1299863"/>
                </a:cubicBezTo>
                <a:cubicBezTo>
                  <a:pt x="24648" y="995559"/>
                  <a:pt x="2182" y="279525"/>
                  <a:pt x="0" y="0"/>
                </a:cubicBezTo>
                <a:close/>
              </a:path>
            </a:pathLst>
          </a:custGeom>
          <a:noFill/>
          <a:ln w="4762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Content Placeholder 10" descr="A diagram of a function&#10;&#10;Description automatically generated">
            <a:extLst>
              <a:ext uri="{FF2B5EF4-FFF2-40B4-BE49-F238E27FC236}">
                <a16:creationId xmlns:a16="http://schemas.microsoft.com/office/drawing/2014/main" id="{CEAEC841-7759-4ECF-5D11-407B29CC24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13802" y="914400"/>
            <a:ext cx="9888195" cy="4968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61832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DA2E7C1E-2B5A-4BBA-AE51-1CD8C19309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43DF76B1-5174-4FAF-9D19-FFEE984268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38200" y="720953"/>
            <a:ext cx="10515600" cy="5416094"/>
          </a:xfrm>
          <a:custGeom>
            <a:avLst/>
            <a:gdLst>
              <a:gd name="connsiteX0" fmla="*/ 0 w 10515600"/>
              <a:gd name="connsiteY0" fmla="*/ 0 h 5416094"/>
              <a:gd name="connsiteX1" fmla="*/ 552069 w 10515600"/>
              <a:gd name="connsiteY1" fmla="*/ 0 h 5416094"/>
              <a:gd name="connsiteX2" fmla="*/ 893826 w 10515600"/>
              <a:gd name="connsiteY2" fmla="*/ 0 h 5416094"/>
              <a:gd name="connsiteX3" fmla="*/ 1761363 w 10515600"/>
              <a:gd name="connsiteY3" fmla="*/ 0 h 5416094"/>
              <a:gd name="connsiteX4" fmla="*/ 2313432 w 10515600"/>
              <a:gd name="connsiteY4" fmla="*/ 0 h 5416094"/>
              <a:gd name="connsiteX5" fmla="*/ 2865501 w 10515600"/>
              <a:gd name="connsiteY5" fmla="*/ 0 h 5416094"/>
              <a:gd name="connsiteX6" fmla="*/ 3733038 w 10515600"/>
              <a:gd name="connsiteY6" fmla="*/ 0 h 5416094"/>
              <a:gd name="connsiteX7" fmla="*/ 4179951 w 10515600"/>
              <a:gd name="connsiteY7" fmla="*/ 0 h 5416094"/>
              <a:gd name="connsiteX8" fmla="*/ 5047488 w 10515600"/>
              <a:gd name="connsiteY8" fmla="*/ 0 h 5416094"/>
              <a:gd name="connsiteX9" fmla="*/ 5915025 w 10515600"/>
              <a:gd name="connsiteY9" fmla="*/ 0 h 5416094"/>
              <a:gd name="connsiteX10" fmla="*/ 6572250 w 10515600"/>
              <a:gd name="connsiteY10" fmla="*/ 0 h 5416094"/>
              <a:gd name="connsiteX11" fmla="*/ 7439787 w 10515600"/>
              <a:gd name="connsiteY11" fmla="*/ 0 h 5416094"/>
              <a:gd name="connsiteX12" fmla="*/ 7991856 w 10515600"/>
              <a:gd name="connsiteY12" fmla="*/ 0 h 5416094"/>
              <a:gd name="connsiteX13" fmla="*/ 8543925 w 10515600"/>
              <a:gd name="connsiteY13" fmla="*/ 0 h 5416094"/>
              <a:gd name="connsiteX14" fmla="*/ 9306306 w 10515600"/>
              <a:gd name="connsiteY14" fmla="*/ 0 h 5416094"/>
              <a:gd name="connsiteX15" fmla="*/ 9858375 w 10515600"/>
              <a:gd name="connsiteY15" fmla="*/ 0 h 5416094"/>
              <a:gd name="connsiteX16" fmla="*/ 10515600 w 10515600"/>
              <a:gd name="connsiteY16" fmla="*/ 0 h 5416094"/>
              <a:gd name="connsiteX17" fmla="*/ 10515600 w 10515600"/>
              <a:gd name="connsiteY17" fmla="*/ 785334 h 5416094"/>
              <a:gd name="connsiteX18" fmla="*/ 10515600 w 10515600"/>
              <a:gd name="connsiteY18" fmla="*/ 1516506 h 5416094"/>
              <a:gd name="connsiteX19" fmla="*/ 10515600 w 10515600"/>
              <a:gd name="connsiteY19" fmla="*/ 2247679 h 5416094"/>
              <a:gd name="connsiteX20" fmla="*/ 10515600 w 10515600"/>
              <a:gd name="connsiteY20" fmla="*/ 2762208 h 5416094"/>
              <a:gd name="connsiteX21" fmla="*/ 10515600 w 10515600"/>
              <a:gd name="connsiteY21" fmla="*/ 3330898 h 5416094"/>
              <a:gd name="connsiteX22" fmla="*/ 10515600 w 10515600"/>
              <a:gd name="connsiteY22" fmla="*/ 4062071 h 5416094"/>
              <a:gd name="connsiteX23" fmla="*/ 10515600 w 10515600"/>
              <a:gd name="connsiteY23" fmla="*/ 4684921 h 5416094"/>
              <a:gd name="connsiteX24" fmla="*/ 10515600 w 10515600"/>
              <a:gd name="connsiteY24" fmla="*/ 5416094 h 5416094"/>
              <a:gd name="connsiteX25" fmla="*/ 9753219 w 10515600"/>
              <a:gd name="connsiteY25" fmla="*/ 5416094 h 5416094"/>
              <a:gd name="connsiteX26" fmla="*/ 9411462 w 10515600"/>
              <a:gd name="connsiteY26" fmla="*/ 5416094 h 5416094"/>
              <a:gd name="connsiteX27" fmla="*/ 8754237 w 10515600"/>
              <a:gd name="connsiteY27" fmla="*/ 5416094 h 5416094"/>
              <a:gd name="connsiteX28" fmla="*/ 8307324 w 10515600"/>
              <a:gd name="connsiteY28" fmla="*/ 5416094 h 5416094"/>
              <a:gd name="connsiteX29" fmla="*/ 7544943 w 10515600"/>
              <a:gd name="connsiteY29" fmla="*/ 5416094 h 5416094"/>
              <a:gd name="connsiteX30" fmla="*/ 7098030 w 10515600"/>
              <a:gd name="connsiteY30" fmla="*/ 5416094 h 5416094"/>
              <a:gd name="connsiteX31" fmla="*/ 6335649 w 10515600"/>
              <a:gd name="connsiteY31" fmla="*/ 5416094 h 5416094"/>
              <a:gd name="connsiteX32" fmla="*/ 5993892 w 10515600"/>
              <a:gd name="connsiteY32" fmla="*/ 5416094 h 5416094"/>
              <a:gd name="connsiteX33" fmla="*/ 5231511 w 10515600"/>
              <a:gd name="connsiteY33" fmla="*/ 5416094 h 5416094"/>
              <a:gd name="connsiteX34" fmla="*/ 4784598 w 10515600"/>
              <a:gd name="connsiteY34" fmla="*/ 5416094 h 5416094"/>
              <a:gd name="connsiteX35" fmla="*/ 4442841 w 10515600"/>
              <a:gd name="connsiteY35" fmla="*/ 5416094 h 5416094"/>
              <a:gd name="connsiteX36" fmla="*/ 3995928 w 10515600"/>
              <a:gd name="connsiteY36" fmla="*/ 5416094 h 5416094"/>
              <a:gd name="connsiteX37" fmla="*/ 3233547 w 10515600"/>
              <a:gd name="connsiteY37" fmla="*/ 5416094 h 5416094"/>
              <a:gd name="connsiteX38" fmla="*/ 2786634 w 10515600"/>
              <a:gd name="connsiteY38" fmla="*/ 5416094 h 5416094"/>
              <a:gd name="connsiteX39" fmla="*/ 2444877 w 10515600"/>
              <a:gd name="connsiteY39" fmla="*/ 5416094 h 5416094"/>
              <a:gd name="connsiteX40" fmla="*/ 1997964 w 10515600"/>
              <a:gd name="connsiteY40" fmla="*/ 5416094 h 5416094"/>
              <a:gd name="connsiteX41" fmla="*/ 1445895 w 10515600"/>
              <a:gd name="connsiteY41" fmla="*/ 5416094 h 5416094"/>
              <a:gd name="connsiteX42" fmla="*/ 788670 w 10515600"/>
              <a:gd name="connsiteY42" fmla="*/ 5416094 h 5416094"/>
              <a:gd name="connsiteX43" fmla="*/ 0 w 10515600"/>
              <a:gd name="connsiteY43" fmla="*/ 5416094 h 5416094"/>
              <a:gd name="connsiteX44" fmla="*/ 0 w 10515600"/>
              <a:gd name="connsiteY44" fmla="*/ 4630760 h 5416094"/>
              <a:gd name="connsiteX45" fmla="*/ 0 w 10515600"/>
              <a:gd name="connsiteY45" fmla="*/ 3953749 h 5416094"/>
              <a:gd name="connsiteX46" fmla="*/ 0 w 10515600"/>
              <a:gd name="connsiteY46" fmla="*/ 3276737 h 5416094"/>
              <a:gd name="connsiteX47" fmla="*/ 0 w 10515600"/>
              <a:gd name="connsiteY47" fmla="*/ 2599725 h 5416094"/>
              <a:gd name="connsiteX48" fmla="*/ 0 w 10515600"/>
              <a:gd name="connsiteY48" fmla="*/ 1922713 h 5416094"/>
              <a:gd name="connsiteX49" fmla="*/ 0 w 10515600"/>
              <a:gd name="connsiteY49" fmla="*/ 1299863 h 5416094"/>
              <a:gd name="connsiteX50" fmla="*/ 0 w 10515600"/>
              <a:gd name="connsiteY50" fmla="*/ 0 h 5416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10515600" h="5416094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24919" y="196329"/>
                  <a:pt x="10549062" y="488432"/>
                  <a:pt x="10515600" y="785334"/>
                </a:cubicBezTo>
                <a:cubicBezTo>
                  <a:pt x="10482138" y="1082236"/>
                  <a:pt x="10536385" y="1323726"/>
                  <a:pt x="10515600" y="1516506"/>
                </a:cubicBezTo>
                <a:cubicBezTo>
                  <a:pt x="10494815" y="1709286"/>
                  <a:pt x="10546328" y="2097632"/>
                  <a:pt x="10515600" y="2247679"/>
                </a:cubicBezTo>
                <a:cubicBezTo>
                  <a:pt x="10484872" y="2397726"/>
                  <a:pt x="10491771" y="2577292"/>
                  <a:pt x="10515600" y="2762208"/>
                </a:cubicBezTo>
                <a:cubicBezTo>
                  <a:pt x="10539429" y="2947124"/>
                  <a:pt x="10511007" y="3105736"/>
                  <a:pt x="10515600" y="3330898"/>
                </a:cubicBezTo>
                <a:cubicBezTo>
                  <a:pt x="10520194" y="3556060"/>
                  <a:pt x="10497393" y="3882611"/>
                  <a:pt x="10515600" y="4062071"/>
                </a:cubicBezTo>
                <a:cubicBezTo>
                  <a:pt x="10533807" y="4241531"/>
                  <a:pt x="10544791" y="4505155"/>
                  <a:pt x="10515600" y="4684921"/>
                </a:cubicBezTo>
                <a:cubicBezTo>
                  <a:pt x="10486410" y="4864687"/>
                  <a:pt x="10497356" y="5246484"/>
                  <a:pt x="10515600" y="5416094"/>
                </a:cubicBezTo>
                <a:cubicBezTo>
                  <a:pt x="10245623" y="5445692"/>
                  <a:pt x="10029676" y="5415505"/>
                  <a:pt x="9753219" y="5416094"/>
                </a:cubicBezTo>
                <a:cubicBezTo>
                  <a:pt x="9476762" y="5416683"/>
                  <a:pt x="9553148" y="5422760"/>
                  <a:pt x="9411462" y="5416094"/>
                </a:cubicBezTo>
                <a:cubicBezTo>
                  <a:pt x="9269776" y="5409428"/>
                  <a:pt x="8927709" y="5385012"/>
                  <a:pt x="8754237" y="5416094"/>
                </a:cubicBezTo>
                <a:cubicBezTo>
                  <a:pt x="8580766" y="5447176"/>
                  <a:pt x="8413264" y="5410024"/>
                  <a:pt x="8307324" y="5416094"/>
                </a:cubicBezTo>
                <a:cubicBezTo>
                  <a:pt x="8201384" y="5422164"/>
                  <a:pt x="7912690" y="5421686"/>
                  <a:pt x="7544943" y="5416094"/>
                </a:cubicBezTo>
                <a:cubicBezTo>
                  <a:pt x="7177196" y="5410502"/>
                  <a:pt x="7304235" y="5418502"/>
                  <a:pt x="7098030" y="5416094"/>
                </a:cubicBezTo>
                <a:cubicBezTo>
                  <a:pt x="6891825" y="5413686"/>
                  <a:pt x="6541479" y="5434609"/>
                  <a:pt x="6335649" y="5416094"/>
                </a:cubicBezTo>
                <a:cubicBezTo>
                  <a:pt x="6129819" y="5397579"/>
                  <a:pt x="6106541" y="5402791"/>
                  <a:pt x="5993892" y="5416094"/>
                </a:cubicBezTo>
                <a:cubicBezTo>
                  <a:pt x="5881243" y="5429397"/>
                  <a:pt x="5545248" y="5437743"/>
                  <a:pt x="5231511" y="5416094"/>
                </a:cubicBezTo>
                <a:cubicBezTo>
                  <a:pt x="4917774" y="5394445"/>
                  <a:pt x="4963237" y="5426599"/>
                  <a:pt x="4784598" y="5416094"/>
                </a:cubicBezTo>
                <a:cubicBezTo>
                  <a:pt x="4605959" y="5405589"/>
                  <a:pt x="4605904" y="5406658"/>
                  <a:pt x="4442841" y="5416094"/>
                </a:cubicBezTo>
                <a:cubicBezTo>
                  <a:pt x="4279778" y="5425530"/>
                  <a:pt x="4177180" y="5426138"/>
                  <a:pt x="3995928" y="5416094"/>
                </a:cubicBezTo>
                <a:cubicBezTo>
                  <a:pt x="3814676" y="5406050"/>
                  <a:pt x="3516440" y="5429234"/>
                  <a:pt x="3233547" y="5416094"/>
                </a:cubicBezTo>
                <a:cubicBezTo>
                  <a:pt x="2950654" y="5402954"/>
                  <a:pt x="2884354" y="5436103"/>
                  <a:pt x="2786634" y="5416094"/>
                </a:cubicBezTo>
                <a:cubicBezTo>
                  <a:pt x="2688914" y="5396085"/>
                  <a:pt x="2522958" y="5423232"/>
                  <a:pt x="2444877" y="5416094"/>
                </a:cubicBezTo>
                <a:cubicBezTo>
                  <a:pt x="2366796" y="5408956"/>
                  <a:pt x="2104768" y="5395479"/>
                  <a:pt x="1997964" y="5416094"/>
                </a:cubicBezTo>
                <a:cubicBezTo>
                  <a:pt x="1891160" y="5436709"/>
                  <a:pt x="1573016" y="5412376"/>
                  <a:pt x="1445895" y="5416094"/>
                </a:cubicBezTo>
                <a:cubicBezTo>
                  <a:pt x="1318774" y="5419812"/>
                  <a:pt x="986443" y="5400529"/>
                  <a:pt x="788670" y="5416094"/>
                </a:cubicBezTo>
                <a:cubicBezTo>
                  <a:pt x="590897" y="5431659"/>
                  <a:pt x="363709" y="5381266"/>
                  <a:pt x="0" y="5416094"/>
                </a:cubicBezTo>
                <a:cubicBezTo>
                  <a:pt x="-22973" y="5218643"/>
                  <a:pt x="-26699" y="5010779"/>
                  <a:pt x="0" y="4630760"/>
                </a:cubicBezTo>
                <a:cubicBezTo>
                  <a:pt x="26699" y="4250741"/>
                  <a:pt x="-15389" y="4196664"/>
                  <a:pt x="0" y="3953749"/>
                </a:cubicBezTo>
                <a:cubicBezTo>
                  <a:pt x="15389" y="3710834"/>
                  <a:pt x="468" y="3611311"/>
                  <a:pt x="0" y="3276737"/>
                </a:cubicBezTo>
                <a:cubicBezTo>
                  <a:pt x="-468" y="2942163"/>
                  <a:pt x="15360" y="2781998"/>
                  <a:pt x="0" y="2599725"/>
                </a:cubicBezTo>
                <a:cubicBezTo>
                  <a:pt x="-15360" y="2417452"/>
                  <a:pt x="14816" y="2100232"/>
                  <a:pt x="0" y="1922713"/>
                </a:cubicBezTo>
                <a:cubicBezTo>
                  <a:pt x="-14816" y="1745194"/>
                  <a:pt x="-24648" y="1604167"/>
                  <a:pt x="0" y="1299863"/>
                </a:cubicBezTo>
                <a:cubicBezTo>
                  <a:pt x="24648" y="995559"/>
                  <a:pt x="2182" y="279525"/>
                  <a:pt x="0" y="0"/>
                </a:cubicBezTo>
                <a:close/>
              </a:path>
            </a:pathLst>
          </a:custGeom>
          <a:noFill/>
          <a:ln w="4762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Content Placeholder 8" descr="A diagram of a problem&#10;&#10;Description automatically generated">
            <a:extLst>
              <a:ext uri="{FF2B5EF4-FFF2-40B4-BE49-F238E27FC236}">
                <a16:creationId xmlns:a16="http://schemas.microsoft.com/office/drawing/2014/main" id="{F6A065B1-9651-6585-DBC4-5479D40C1E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41170" y="914400"/>
            <a:ext cx="8833460" cy="4968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8837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DA2E7C1E-2B5A-4BBA-AE51-1CD8C19309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6">
            <a:extLst>
              <a:ext uri="{FF2B5EF4-FFF2-40B4-BE49-F238E27FC236}">
                <a16:creationId xmlns:a16="http://schemas.microsoft.com/office/drawing/2014/main" id="{43DF76B1-5174-4FAF-9D19-FFEE984268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38200" y="720953"/>
            <a:ext cx="10515600" cy="5416094"/>
          </a:xfrm>
          <a:custGeom>
            <a:avLst/>
            <a:gdLst>
              <a:gd name="connsiteX0" fmla="*/ 0 w 10515600"/>
              <a:gd name="connsiteY0" fmla="*/ 0 h 5416094"/>
              <a:gd name="connsiteX1" fmla="*/ 552069 w 10515600"/>
              <a:gd name="connsiteY1" fmla="*/ 0 h 5416094"/>
              <a:gd name="connsiteX2" fmla="*/ 893826 w 10515600"/>
              <a:gd name="connsiteY2" fmla="*/ 0 h 5416094"/>
              <a:gd name="connsiteX3" fmla="*/ 1761363 w 10515600"/>
              <a:gd name="connsiteY3" fmla="*/ 0 h 5416094"/>
              <a:gd name="connsiteX4" fmla="*/ 2313432 w 10515600"/>
              <a:gd name="connsiteY4" fmla="*/ 0 h 5416094"/>
              <a:gd name="connsiteX5" fmla="*/ 2865501 w 10515600"/>
              <a:gd name="connsiteY5" fmla="*/ 0 h 5416094"/>
              <a:gd name="connsiteX6" fmla="*/ 3733038 w 10515600"/>
              <a:gd name="connsiteY6" fmla="*/ 0 h 5416094"/>
              <a:gd name="connsiteX7" fmla="*/ 4179951 w 10515600"/>
              <a:gd name="connsiteY7" fmla="*/ 0 h 5416094"/>
              <a:gd name="connsiteX8" fmla="*/ 5047488 w 10515600"/>
              <a:gd name="connsiteY8" fmla="*/ 0 h 5416094"/>
              <a:gd name="connsiteX9" fmla="*/ 5915025 w 10515600"/>
              <a:gd name="connsiteY9" fmla="*/ 0 h 5416094"/>
              <a:gd name="connsiteX10" fmla="*/ 6572250 w 10515600"/>
              <a:gd name="connsiteY10" fmla="*/ 0 h 5416094"/>
              <a:gd name="connsiteX11" fmla="*/ 7439787 w 10515600"/>
              <a:gd name="connsiteY11" fmla="*/ 0 h 5416094"/>
              <a:gd name="connsiteX12" fmla="*/ 7991856 w 10515600"/>
              <a:gd name="connsiteY12" fmla="*/ 0 h 5416094"/>
              <a:gd name="connsiteX13" fmla="*/ 8543925 w 10515600"/>
              <a:gd name="connsiteY13" fmla="*/ 0 h 5416094"/>
              <a:gd name="connsiteX14" fmla="*/ 9306306 w 10515600"/>
              <a:gd name="connsiteY14" fmla="*/ 0 h 5416094"/>
              <a:gd name="connsiteX15" fmla="*/ 9858375 w 10515600"/>
              <a:gd name="connsiteY15" fmla="*/ 0 h 5416094"/>
              <a:gd name="connsiteX16" fmla="*/ 10515600 w 10515600"/>
              <a:gd name="connsiteY16" fmla="*/ 0 h 5416094"/>
              <a:gd name="connsiteX17" fmla="*/ 10515600 w 10515600"/>
              <a:gd name="connsiteY17" fmla="*/ 785334 h 5416094"/>
              <a:gd name="connsiteX18" fmla="*/ 10515600 w 10515600"/>
              <a:gd name="connsiteY18" fmla="*/ 1516506 h 5416094"/>
              <a:gd name="connsiteX19" fmla="*/ 10515600 w 10515600"/>
              <a:gd name="connsiteY19" fmla="*/ 2247679 h 5416094"/>
              <a:gd name="connsiteX20" fmla="*/ 10515600 w 10515600"/>
              <a:gd name="connsiteY20" fmla="*/ 2762208 h 5416094"/>
              <a:gd name="connsiteX21" fmla="*/ 10515600 w 10515600"/>
              <a:gd name="connsiteY21" fmla="*/ 3330898 h 5416094"/>
              <a:gd name="connsiteX22" fmla="*/ 10515600 w 10515600"/>
              <a:gd name="connsiteY22" fmla="*/ 4062071 h 5416094"/>
              <a:gd name="connsiteX23" fmla="*/ 10515600 w 10515600"/>
              <a:gd name="connsiteY23" fmla="*/ 4684921 h 5416094"/>
              <a:gd name="connsiteX24" fmla="*/ 10515600 w 10515600"/>
              <a:gd name="connsiteY24" fmla="*/ 5416094 h 5416094"/>
              <a:gd name="connsiteX25" fmla="*/ 9753219 w 10515600"/>
              <a:gd name="connsiteY25" fmla="*/ 5416094 h 5416094"/>
              <a:gd name="connsiteX26" fmla="*/ 9411462 w 10515600"/>
              <a:gd name="connsiteY26" fmla="*/ 5416094 h 5416094"/>
              <a:gd name="connsiteX27" fmla="*/ 8754237 w 10515600"/>
              <a:gd name="connsiteY27" fmla="*/ 5416094 h 5416094"/>
              <a:gd name="connsiteX28" fmla="*/ 8307324 w 10515600"/>
              <a:gd name="connsiteY28" fmla="*/ 5416094 h 5416094"/>
              <a:gd name="connsiteX29" fmla="*/ 7544943 w 10515600"/>
              <a:gd name="connsiteY29" fmla="*/ 5416094 h 5416094"/>
              <a:gd name="connsiteX30" fmla="*/ 7098030 w 10515600"/>
              <a:gd name="connsiteY30" fmla="*/ 5416094 h 5416094"/>
              <a:gd name="connsiteX31" fmla="*/ 6335649 w 10515600"/>
              <a:gd name="connsiteY31" fmla="*/ 5416094 h 5416094"/>
              <a:gd name="connsiteX32" fmla="*/ 5993892 w 10515600"/>
              <a:gd name="connsiteY32" fmla="*/ 5416094 h 5416094"/>
              <a:gd name="connsiteX33" fmla="*/ 5231511 w 10515600"/>
              <a:gd name="connsiteY33" fmla="*/ 5416094 h 5416094"/>
              <a:gd name="connsiteX34" fmla="*/ 4784598 w 10515600"/>
              <a:gd name="connsiteY34" fmla="*/ 5416094 h 5416094"/>
              <a:gd name="connsiteX35" fmla="*/ 4442841 w 10515600"/>
              <a:gd name="connsiteY35" fmla="*/ 5416094 h 5416094"/>
              <a:gd name="connsiteX36" fmla="*/ 3995928 w 10515600"/>
              <a:gd name="connsiteY36" fmla="*/ 5416094 h 5416094"/>
              <a:gd name="connsiteX37" fmla="*/ 3233547 w 10515600"/>
              <a:gd name="connsiteY37" fmla="*/ 5416094 h 5416094"/>
              <a:gd name="connsiteX38" fmla="*/ 2786634 w 10515600"/>
              <a:gd name="connsiteY38" fmla="*/ 5416094 h 5416094"/>
              <a:gd name="connsiteX39" fmla="*/ 2444877 w 10515600"/>
              <a:gd name="connsiteY39" fmla="*/ 5416094 h 5416094"/>
              <a:gd name="connsiteX40" fmla="*/ 1997964 w 10515600"/>
              <a:gd name="connsiteY40" fmla="*/ 5416094 h 5416094"/>
              <a:gd name="connsiteX41" fmla="*/ 1445895 w 10515600"/>
              <a:gd name="connsiteY41" fmla="*/ 5416094 h 5416094"/>
              <a:gd name="connsiteX42" fmla="*/ 788670 w 10515600"/>
              <a:gd name="connsiteY42" fmla="*/ 5416094 h 5416094"/>
              <a:gd name="connsiteX43" fmla="*/ 0 w 10515600"/>
              <a:gd name="connsiteY43" fmla="*/ 5416094 h 5416094"/>
              <a:gd name="connsiteX44" fmla="*/ 0 w 10515600"/>
              <a:gd name="connsiteY44" fmla="*/ 4630760 h 5416094"/>
              <a:gd name="connsiteX45" fmla="*/ 0 w 10515600"/>
              <a:gd name="connsiteY45" fmla="*/ 3953749 h 5416094"/>
              <a:gd name="connsiteX46" fmla="*/ 0 w 10515600"/>
              <a:gd name="connsiteY46" fmla="*/ 3276737 h 5416094"/>
              <a:gd name="connsiteX47" fmla="*/ 0 w 10515600"/>
              <a:gd name="connsiteY47" fmla="*/ 2599725 h 5416094"/>
              <a:gd name="connsiteX48" fmla="*/ 0 w 10515600"/>
              <a:gd name="connsiteY48" fmla="*/ 1922713 h 5416094"/>
              <a:gd name="connsiteX49" fmla="*/ 0 w 10515600"/>
              <a:gd name="connsiteY49" fmla="*/ 1299863 h 5416094"/>
              <a:gd name="connsiteX50" fmla="*/ 0 w 10515600"/>
              <a:gd name="connsiteY50" fmla="*/ 0 h 5416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10515600" h="5416094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24919" y="196329"/>
                  <a:pt x="10549062" y="488432"/>
                  <a:pt x="10515600" y="785334"/>
                </a:cubicBezTo>
                <a:cubicBezTo>
                  <a:pt x="10482138" y="1082236"/>
                  <a:pt x="10536385" y="1323726"/>
                  <a:pt x="10515600" y="1516506"/>
                </a:cubicBezTo>
                <a:cubicBezTo>
                  <a:pt x="10494815" y="1709286"/>
                  <a:pt x="10546328" y="2097632"/>
                  <a:pt x="10515600" y="2247679"/>
                </a:cubicBezTo>
                <a:cubicBezTo>
                  <a:pt x="10484872" y="2397726"/>
                  <a:pt x="10491771" y="2577292"/>
                  <a:pt x="10515600" y="2762208"/>
                </a:cubicBezTo>
                <a:cubicBezTo>
                  <a:pt x="10539429" y="2947124"/>
                  <a:pt x="10511007" y="3105736"/>
                  <a:pt x="10515600" y="3330898"/>
                </a:cubicBezTo>
                <a:cubicBezTo>
                  <a:pt x="10520194" y="3556060"/>
                  <a:pt x="10497393" y="3882611"/>
                  <a:pt x="10515600" y="4062071"/>
                </a:cubicBezTo>
                <a:cubicBezTo>
                  <a:pt x="10533807" y="4241531"/>
                  <a:pt x="10544791" y="4505155"/>
                  <a:pt x="10515600" y="4684921"/>
                </a:cubicBezTo>
                <a:cubicBezTo>
                  <a:pt x="10486410" y="4864687"/>
                  <a:pt x="10497356" y="5246484"/>
                  <a:pt x="10515600" y="5416094"/>
                </a:cubicBezTo>
                <a:cubicBezTo>
                  <a:pt x="10245623" y="5445692"/>
                  <a:pt x="10029676" y="5415505"/>
                  <a:pt x="9753219" y="5416094"/>
                </a:cubicBezTo>
                <a:cubicBezTo>
                  <a:pt x="9476762" y="5416683"/>
                  <a:pt x="9553148" y="5422760"/>
                  <a:pt x="9411462" y="5416094"/>
                </a:cubicBezTo>
                <a:cubicBezTo>
                  <a:pt x="9269776" y="5409428"/>
                  <a:pt x="8927709" y="5385012"/>
                  <a:pt x="8754237" y="5416094"/>
                </a:cubicBezTo>
                <a:cubicBezTo>
                  <a:pt x="8580766" y="5447176"/>
                  <a:pt x="8413264" y="5410024"/>
                  <a:pt x="8307324" y="5416094"/>
                </a:cubicBezTo>
                <a:cubicBezTo>
                  <a:pt x="8201384" y="5422164"/>
                  <a:pt x="7912690" y="5421686"/>
                  <a:pt x="7544943" y="5416094"/>
                </a:cubicBezTo>
                <a:cubicBezTo>
                  <a:pt x="7177196" y="5410502"/>
                  <a:pt x="7304235" y="5418502"/>
                  <a:pt x="7098030" y="5416094"/>
                </a:cubicBezTo>
                <a:cubicBezTo>
                  <a:pt x="6891825" y="5413686"/>
                  <a:pt x="6541479" y="5434609"/>
                  <a:pt x="6335649" y="5416094"/>
                </a:cubicBezTo>
                <a:cubicBezTo>
                  <a:pt x="6129819" y="5397579"/>
                  <a:pt x="6106541" y="5402791"/>
                  <a:pt x="5993892" y="5416094"/>
                </a:cubicBezTo>
                <a:cubicBezTo>
                  <a:pt x="5881243" y="5429397"/>
                  <a:pt x="5545248" y="5437743"/>
                  <a:pt x="5231511" y="5416094"/>
                </a:cubicBezTo>
                <a:cubicBezTo>
                  <a:pt x="4917774" y="5394445"/>
                  <a:pt x="4963237" y="5426599"/>
                  <a:pt x="4784598" y="5416094"/>
                </a:cubicBezTo>
                <a:cubicBezTo>
                  <a:pt x="4605959" y="5405589"/>
                  <a:pt x="4605904" y="5406658"/>
                  <a:pt x="4442841" y="5416094"/>
                </a:cubicBezTo>
                <a:cubicBezTo>
                  <a:pt x="4279778" y="5425530"/>
                  <a:pt x="4177180" y="5426138"/>
                  <a:pt x="3995928" y="5416094"/>
                </a:cubicBezTo>
                <a:cubicBezTo>
                  <a:pt x="3814676" y="5406050"/>
                  <a:pt x="3516440" y="5429234"/>
                  <a:pt x="3233547" y="5416094"/>
                </a:cubicBezTo>
                <a:cubicBezTo>
                  <a:pt x="2950654" y="5402954"/>
                  <a:pt x="2884354" y="5436103"/>
                  <a:pt x="2786634" y="5416094"/>
                </a:cubicBezTo>
                <a:cubicBezTo>
                  <a:pt x="2688914" y="5396085"/>
                  <a:pt x="2522958" y="5423232"/>
                  <a:pt x="2444877" y="5416094"/>
                </a:cubicBezTo>
                <a:cubicBezTo>
                  <a:pt x="2366796" y="5408956"/>
                  <a:pt x="2104768" y="5395479"/>
                  <a:pt x="1997964" y="5416094"/>
                </a:cubicBezTo>
                <a:cubicBezTo>
                  <a:pt x="1891160" y="5436709"/>
                  <a:pt x="1573016" y="5412376"/>
                  <a:pt x="1445895" y="5416094"/>
                </a:cubicBezTo>
                <a:cubicBezTo>
                  <a:pt x="1318774" y="5419812"/>
                  <a:pt x="986443" y="5400529"/>
                  <a:pt x="788670" y="5416094"/>
                </a:cubicBezTo>
                <a:cubicBezTo>
                  <a:pt x="590897" y="5431659"/>
                  <a:pt x="363709" y="5381266"/>
                  <a:pt x="0" y="5416094"/>
                </a:cubicBezTo>
                <a:cubicBezTo>
                  <a:pt x="-22973" y="5218643"/>
                  <a:pt x="-26699" y="5010779"/>
                  <a:pt x="0" y="4630760"/>
                </a:cubicBezTo>
                <a:cubicBezTo>
                  <a:pt x="26699" y="4250741"/>
                  <a:pt x="-15389" y="4196664"/>
                  <a:pt x="0" y="3953749"/>
                </a:cubicBezTo>
                <a:cubicBezTo>
                  <a:pt x="15389" y="3710834"/>
                  <a:pt x="468" y="3611311"/>
                  <a:pt x="0" y="3276737"/>
                </a:cubicBezTo>
                <a:cubicBezTo>
                  <a:pt x="-468" y="2942163"/>
                  <a:pt x="15360" y="2781998"/>
                  <a:pt x="0" y="2599725"/>
                </a:cubicBezTo>
                <a:cubicBezTo>
                  <a:pt x="-15360" y="2417452"/>
                  <a:pt x="14816" y="2100232"/>
                  <a:pt x="0" y="1922713"/>
                </a:cubicBezTo>
                <a:cubicBezTo>
                  <a:pt x="-14816" y="1745194"/>
                  <a:pt x="-24648" y="1604167"/>
                  <a:pt x="0" y="1299863"/>
                </a:cubicBezTo>
                <a:cubicBezTo>
                  <a:pt x="24648" y="995559"/>
                  <a:pt x="2182" y="279525"/>
                  <a:pt x="0" y="0"/>
                </a:cubicBezTo>
                <a:close/>
              </a:path>
            </a:pathLst>
          </a:custGeom>
          <a:noFill/>
          <a:ln w="4762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A94E3352-17D6-B5EA-8434-542F35303F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0600" y="941170"/>
            <a:ext cx="10134600" cy="4915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87842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DA2E7C1E-2B5A-4BBA-AE51-1CD8C19309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43DF76B1-5174-4FAF-9D19-FFEE984268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38200" y="720953"/>
            <a:ext cx="10515600" cy="5416094"/>
          </a:xfrm>
          <a:custGeom>
            <a:avLst/>
            <a:gdLst>
              <a:gd name="connsiteX0" fmla="*/ 0 w 10515600"/>
              <a:gd name="connsiteY0" fmla="*/ 0 h 5416094"/>
              <a:gd name="connsiteX1" fmla="*/ 552069 w 10515600"/>
              <a:gd name="connsiteY1" fmla="*/ 0 h 5416094"/>
              <a:gd name="connsiteX2" fmla="*/ 893826 w 10515600"/>
              <a:gd name="connsiteY2" fmla="*/ 0 h 5416094"/>
              <a:gd name="connsiteX3" fmla="*/ 1761363 w 10515600"/>
              <a:gd name="connsiteY3" fmla="*/ 0 h 5416094"/>
              <a:gd name="connsiteX4" fmla="*/ 2313432 w 10515600"/>
              <a:gd name="connsiteY4" fmla="*/ 0 h 5416094"/>
              <a:gd name="connsiteX5" fmla="*/ 2865501 w 10515600"/>
              <a:gd name="connsiteY5" fmla="*/ 0 h 5416094"/>
              <a:gd name="connsiteX6" fmla="*/ 3733038 w 10515600"/>
              <a:gd name="connsiteY6" fmla="*/ 0 h 5416094"/>
              <a:gd name="connsiteX7" fmla="*/ 4179951 w 10515600"/>
              <a:gd name="connsiteY7" fmla="*/ 0 h 5416094"/>
              <a:gd name="connsiteX8" fmla="*/ 5047488 w 10515600"/>
              <a:gd name="connsiteY8" fmla="*/ 0 h 5416094"/>
              <a:gd name="connsiteX9" fmla="*/ 5915025 w 10515600"/>
              <a:gd name="connsiteY9" fmla="*/ 0 h 5416094"/>
              <a:gd name="connsiteX10" fmla="*/ 6572250 w 10515600"/>
              <a:gd name="connsiteY10" fmla="*/ 0 h 5416094"/>
              <a:gd name="connsiteX11" fmla="*/ 7439787 w 10515600"/>
              <a:gd name="connsiteY11" fmla="*/ 0 h 5416094"/>
              <a:gd name="connsiteX12" fmla="*/ 7991856 w 10515600"/>
              <a:gd name="connsiteY12" fmla="*/ 0 h 5416094"/>
              <a:gd name="connsiteX13" fmla="*/ 8543925 w 10515600"/>
              <a:gd name="connsiteY13" fmla="*/ 0 h 5416094"/>
              <a:gd name="connsiteX14" fmla="*/ 9306306 w 10515600"/>
              <a:gd name="connsiteY14" fmla="*/ 0 h 5416094"/>
              <a:gd name="connsiteX15" fmla="*/ 9858375 w 10515600"/>
              <a:gd name="connsiteY15" fmla="*/ 0 h 5416094"/>
              <a:gd name="connsiteX16" fmla="*/ 10515600 w 10515600"/>
              <a:gd name="connsiteY16" fmla="*/ 0 h 5416094"/>
              <a:gd name="connsiteX17" fmla="*/ 10515600 w 10515600"/>
              <a:gd name="connsiteY17" fmla="*/ 785334 h 5416094"/>
              <a:gd name="connsiteX18" fmla="*/ 10515600 w 10515600"/>
              <a:gd name="connsiteY18" fmla="*/ 1516506 h 5416094"/>
              <a:gd name="connsiteX19" fmla="*/ 10515600 w 10515600"/>
              <a:gd name="connsiteY19" fmla="*/ 2247679 h 5416094"/>
              <a:gd name="connsiteX20" fmla="*/ 10515600 w 10515600"/>
              <a:gd name="connsiteY20" fmla="*/ 2762208 h 5416094"/>
              <a:gd name="connsiteX21" fmla="*/ 10515600 w 10515600"/>
              <a:gd name="connsiteY21" fmla="*/ 3330898 h 5416094"/>
              <a:gd name="connsiteX22" fmla="*/ 10515600 w 10515600"/>
              <a:gd name="connsiteY22" fmla="*/ 4062071 h 5416094"/>
              <a:gd name="connsiteX23" fmla="*/ 10515600 w 10515600"/>
              <a:gd name="connsiteY23" fmla="*/ 4684921 h 5416094"/>
              <a:gd name="connsiteX24" fmla="*/ 10515600 w 10515600"/>
              <a:gd name="connsiteY24" fmla="*/ 5416094 h 5416094"/>
              <a:gd name="connsiteX25" fmla="*/ 9753219 w 10515600"/>
              <a:gd name="connsiteY25" fmla="*/ 5416094 h 5416094"/>
              <a:gd name="connsiteX26" fmla="*/ 9411462 w 10515600"/>
              <a:gd name="connsiteY26" fmla="*/ 5416094 h 5416094"/>
              <a:gd name="connsiteX27" fmla="*/ 8754237 w 10515600"/>
              <a:gd name="connsiteY27" fmla="*/ 5416094 h 5416094"/>
              <a:gd name="connsiteX28" fmla="*/ 8307324 w 10515600"/>
              <a:gd name="connsiteY28" fmla="*/ 5416094 h 5416094"/>
              <a:gd name="connsiteX29" fmla="*/ 7544943 w 10515600"/>
              <a:gd name="connsiteY29" fmla="*/ 5416094 h 5416094"/>
              <a:gd name="connsiteX30" fmla="*/ 7098030 w 10515600"/>
              <a:gd name="connsiteY30" fmla="*/ 5416094 h 5416094"/>
              <a:gd name="connsiteX31" fmla="*/ 6335649 w 10515600"/>
              <a:gd name="connsiteY31" fmla="*/ 5416094 h 5416094"/>
              <a:gd name="connsiteX32" fmla="*/ 5993892 w 10515600"/>
              <a:gd name="connsiteY32" fmla="*/ 5416094 h 5416094"/>
              <a:gd name="connsiteX33" fmla="*/ 5231511 w 10515600"/>
              <a:gd name="connsiteY33" fmla="*/ 5416094 h 5416094"/>
              <a:gd name="connsiteX34" fmla="*/ 4784598 w 10515600"/>
              <a:gd name="connsiteY34" fmla="*/ 5416094 h 5416094"/>
              <a:gd name="connsiteX35" fmla="*/ 4442841 w 10515600"/>
              <a:gd name="connsiteY35" fmla="*/ 5416094 h 5416094"/>
              <a:gd name="connsiteX36" fmla="*/ 3995928 w 10515600"/>
              <a:gd name="connsiteY36" fmla="*/ 5416094 h 5416094"/>
              <a:gd name="connsiteX37" fmla="*/ 3233547 w 10515600"/>
              <a:gd name="connsiteY37" fmla="*/ 5416094 h 5416094"/>
              <a:gd name="connsiteX38" fmla="*/ 2786634 w 10515600"/>
              <a:gd name="connsiteY38" fmla="*/ 5416094 h 5416094"/>
              <a:gd name="connsiteX39" fmla="*/ 2444877 w 10515600"/>
              <a:gd name="connsiteY39" fmla="*/ 5416094 h 5416094"/>
              <a:gd name="connsiteX40" fmla="*/ 1997964 w 10515600"/>
              <a:gd name="connsiteY40" fmla="*/ 5416094 h 5416094"/>
              <a:gd name="connsiteX41" fmla="*/ 1445895 w 10515600"/>
              <a:gd name="connsiteY41" fmla="*/ 5416094 h 5416094"/>
              <a:gd name="connsiteX42" fmla="*/ 788670 w 10515600"/>
              <a:gd name="connsiteY42" fmla="*/ 5416094 h 5416094"/>
              <a:gd name="connsiteX43" fmla="*/ 0 w 10515600"/>
              <a:gd name="connsiteY43" fmla="*/ 5416094 h 5416094"/>
              <a:gd name="connsiteX44" fmla="*/ 0 w 10515600"/>
              <a:gd name="connsiteY44" fmla="*/ 4630760 h 5416094"/>
              <a:gd name="connsiteX45" fmla="*/ 0 w 10515600"/>
              <a:gd name="connsiteY45" fmla="*/ 3953749 h 5416094"/>
              <a:gd name="connsiteX46" fmla="*/ 0 w 10515600"/>
              <a:gd name="connsiteY46" fmla="*/ 3276737 h 5416094"/>
              <a:gd name="connsiteX47" fmla="*/ 0 w 10515600"/>
              <a:gd name="connsiteY47" fmla="*/ 2599725 h 5416094"/>
              <a:gd name="connsiteX48" fmla="*/ 0 w 10515600"/>
              <a:gd name="connsiteY48" fmla="*/ 1922713 h 5416094"/>
              <a:gd name="connsiteX49" fmla="*/ 0 w 10515600"/>
              <a:gd name="connsiteY49" fmla="*/ 1299863 h 5416094"/>
              <a:gd name="connsiteX50" fmla="*/ 0 w 10515600"/>
              <a:gd name="connsiteY50" fmla="*/ 0 h 5416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10515600" h="5416094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24919" y="196329"/>
                  <a:pt x="10549062" y="488432"/>
                  <a:pt x="10515600" y="785334"/>
                </a:cubicBezTo>
                <a:cubicBezTo>
                  <a:pt x="10482138" y="1082236"/>
                  <a:pt x="10536385" y="1323726"/>
                  <a:pt x="10515600" y="1516506"/>
                </a:cubicBezTo>
                <a:cubicBezTo>
                  <a:pt x="10494815" y="1709286"/>
                  <a:pt x="10546328" y="2097632"/>
                  <a:pt x="10515600" y="2247679"/>
                </a:cubicBezTo>
                <a:cubicBezTo>
                  <a:pt x="10484872" y="2397726"/>
                  <a:pt x="10491771" y="2577292"/>
                  <a:pt x="10515600" y="2762208"/>
                </a:cubicBezTo>
                <a:cubicBezTo>
                  <a:pt x="10539429" y="2947124"/>
                  <a:pt x="10511007" y="3105736"/>
                  <a:pt x="10515600" y="3330898"/>
                </a:cubicBezTo>
                <a:cubicBezTo>
                  <a:pt x="10520194" y="3556060"/>
                  <a:pt x="10497393" y="3882611"/>
                  <a:pt x="10515600" y="4062071"/>
                </a:cubicBezTo>
                <a:cubicBezTo>
                  <a:pt x="10533807" y="4241531"/>
                  <a:pt x="10544791" y="4505155"/>
                  <a:pt x="10515600" y="4684921"/>
                </a:cubicBezTo>
                <a:cubicBezTo>
                  <a:pt x="10486410" y="4864687"/>
                  <a:pt x="10497356" y="5246484"/>
                  <a:pt x="10515600" y="5416094"/>
                </a:cubicBezTo>
                <a:cubicBezTo>
                  <a:pt x="10245623" y="5445692"/>
                  <a:pt x="10029676" y="5415505"/>
                  <a:pt x="9753219" y="5416094"/>
                </a:cubicBezTo>
                <a:cubicBezTo>
                  <a:pt x="9476762" y="5416683"/>
                  <a:pt x="9553148" y="5422760"/>
                  <a:pt x="9411462" y="5416094"/>
                </a:cubicBezTo>
                <a:cubicBezTo>
                  <a:pt x="9269776" y="5409428"/>
                  <a:pt x="8927709" y="5385012"/>
                  <a:pt x="8754237" y="5416094"/>
                </a:cubicBezTo>
                <a:cubicBezTo>
                  <a:pt x="8580766" y="5447176"/>
                  <a:pt x="8413264" y="5410024"/>
                  <a:pt x="8307324" y="5416094"/>
                </a:cubicBezTo>
                <a:cubicBezTo>
                  <a:pt x="8201384" y="5422164"/>
                  <a:pt x="7912690" y="5421686"/>
                  <a:pt x="7544943" y="5416094"/>
                </a:cubicBezTo>
                <a:cubicBezTo>
                  <a:pt x="7177196" y="5410502"/>
                  <a:pt x="7304235" y="5418502"/>
                  <a:pt x="7098030" y="5416094"/>
                </a:cubicBezTo>
                <a:cubicBezTo>
                  <a:pt x="6891825" y="5413686"/>
                  <a:pt x="6541479" y="5434609"/>
                  <a:pt x="6335649" y="5416094"/>
                </a:cubicBezTo>
                <a:cubicBezTo>
                  <a:pt x="6129819" y="5397579"/>
                  <a:pt x="6106541" y="5402791"/>
                  <a:pt x="5993892" y="5416094"/>
                </a:cubicBezTo>
                <a:cubicBezTo>
                  <a:pt x="5881243" y="5429397"/>
                  <a:pt x="5545248" y="5437743"/>
                  <a:pt x="5231511" y="5416094"/>
                </a:cubicBezTo>
                <a:cubicBezTo>
                  <a:pt x="4917774" y="5394445"/>
                  <a:pt x="4963237" y="5426599"/>
                  <a:pt x="4784598" y="5416094"/>
                </a:cubicBezTo>
                <a:cubicBezTo>
                  <a:pt x="4605959" y="5405589"/>
                  <a:pt x="4605904" y="5406658"/>
                  <a:pt x="4442841" y="5416094"/>
                </a:cubicBezTo>
                <a:cubicBezTo>
                  <a:pt x="4279778" y="5425530"/>
                  <a:pt x="4177180" y="5426138"/>
                  <a:pt x="3995928" y="5416094"/>
                </a:cubicBezTo>
                <a:cubicBezTo>
                  <a:pt x="3814676" y="5406050"/>
                  <a:pt x="3516440" y="5429234"/>
                  <a:pt x="3233547" y="5416094"/>
                </a:cubicBezTo>
                <a:cubicBezTo>
                  <a:pt x="2950654" y="5402954"/>
                  <a:pt x="2884354" y="5436103"/>
                  <a:pt x="2786634" y="5416094"/>
                </a:cubicBezTo>
                <a:cubicBezTo>
                  <a:pt x="2688914" y="5396085"/>
                  <a:pt x="2522958" y="5423232"/>
                  <a:pt x="2444877" y="5416094"/>
                </a:cubicBezTo>
                <a:cubicBezTo>
                  <a:pt x="2366796" y="5408956"/>
                  <a:pt x="2104768" y="5395479"/>
                  <a:pt x="1997964" y="5416094"/>
                </a:cubicBezTo>
                <a:cubicBezTo>
                  <a:pt x="1891160" y="5436709"/>
                  <a:pt x="1573016" y="5412376"/>
                  <a:pt x="1445895" y="5416094"/>
                </a:cubicBezTo>
                <a:cubicBezTo>
                  <a:pt x="1318774" y="5419812"/>
                  <a:pt x="986443" y="5400529"/>
                  <a:pt x="788670" y="5416094"/>
                </a:cubicBezTo>
                <a:cubicBezTo>
                  <a:pt x="590897" y="5431659"/>
                  <a:pt x="363709" y="5381266"/>
                  <a:pt x="0" y="5416094"/>
                </a:cubicBezTo>
                <a:cubicBezTo>
                  <a:pt x="-22973" y="5218643"/>
                  <a:pt x="-26699" y="5010779"/>
                  <a:pt x="0" y="4630760"/>
                </a:cubicBezTo>
                <a:cubicBezTo>
                  <a:pt x="26699" y="4250741"/>
                  <a:pt x="-15389" y="4196664"/>
                  <a:pt x="0" y="3953749"/>
                </a:cubicBezTo>
                <a:cubicBezTo>
                  <a:pt x="15389" y="3710834"/>
                  <a:pt x="468" y="3611311"/>
                  <a:pt x="0" y="3276737"/>
                </a:cubicBezTo>
                <a:cubicBezTo>
                  <a:pt x="-468" y="2942163"/>
                  <a:pt x="15360" y="2781998"/>
                  <a:pt x="0" y="2599725"/>
                </a:cubicBezTo>
                <a:cubicBezTo>
                  <a:pt x="-15360" y="2417452"/>
                  <a:pt x="14816" y="2100232"/>
                  <a:pt x="0" y="1922713"/>
                </a:cubicBezTo>
                <a:cubicBezTo>
                  <a:pt x="-14816" y="1745194"/>
                  <a:pt x="-24648" y="1604167"/>
                  <a:pt x="0" y="1299863"/>
                </a:cubicBezTo>
                <a:cubicBezTo>
                  <a:pt x="24648" y="995559"/>
                  <a:pt x="2182" y="279525"/>
                  <a:pt x="0" y="0"/>
                </a:cubicBezTo>
                <a:close/>
              </a:path>
            </a:pathLst>
          </a:custGeom>
          <a:noFill/>
          <a:ln w="4762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Content Placeholder 8" descr="A diagram of a person's process&#10;&#10;Description automatically generated">
            <a:extLst>
              <a:ext uri="{FF2B5EF4-FFF2-40B4-BE49-F238E27FC236}">
                <a16:creationId xmlns:a16="http://schemas.microsoft.com/office/drawing/2014/main" id="{3273666C-0452-739D-B3F9-249F996F4C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13802" y="914400"/>
            <a:ext cx="9888195" cy="4968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14752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A2527E-83FD-C419-BE58-FE8980B8A8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22696"/>
          </a:xfrm>
        </p:spPr>
        <p:txBody>
          <a:bodyPr/>
          <a:lstStyle/>
          <a:p>
            <a:r>
              <a:rPr lang="en-US" dirty="0"/>
              <a:t>KL Divergence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F571E6F-C60B-5CEA-F99D-D76B4E74B89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8012" y="1376308"/>
            <a:ext cx="8455961" cy="4756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8016423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</Words>
  <Application>Microsoft Office PowerPoint</Application>
  <PresentationFormat>Widescreen</PresentationFormat>
  <Paragraphs>1</Paragraphs>
  <Slides>118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118</vt:i4>
      </vt:variant>
    </vt:vector>
  </HeadingPairs>
  <TitlesOfParts>
    <vt:vector size="122" baseType="lpstr">
      <vt:lpstr>Arial</vt:lpstr>
      <vt:lpstr>Calibri</vt:lpstr>
      <vt:lpstr>Calibri Light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KL Divergence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Balamurugan Balakreshnan</dc:creator>
  <cp:lastModifiedBy>Balamurugan Balakreshnan</cp:lastModifiedBy>
  <cp:revision>1</cp:revision>
  <dcterms:created xsi:type="dcterms:W3CDTF">2023-07-12T22:28:38Z</dcterms:created>
  <dcterms:modified xsi:type="dcterms:W3CDTF">2023-07-12T22:29:16Z</dcterms:modified>
</cp:coreProperties>
</file>